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18/11/2014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11/18/2014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11/18/2014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11/18/2014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11/18/2014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11/18/2014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11/18/2014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11/18/2014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11/18/2014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11/18/2014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11/18/2014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11/18/2014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11/18/2014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11/18/2014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11/18/2014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11/18/2014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18/11/2014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06" y="1905000"/>
            <a:ext cx="8965342"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43" y="1905000"/>
            <a:ext cx="8981682"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USDIDR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5688" cy="4983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0014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USDIDR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924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449</Words>
  <Application>Microsoft Office PowerPoint</Application>
  <PresentationFormat>Affichage à l'écran (4:3)</PresentationFormat>
  <Paragraphs>57</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USDIDR - Historical &amp; Planned</vt:lpstr>
      <vt:lpstr>USDIDR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2014-11-18T13:12:04Z</dcterms:modified>
</cp:coreProperties>
</file>