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8" r:id="rId4"/>
    <p:sldId id="417" r:id="rId5"/>
    <p:sldId id="416" r:id="rId6"/>
    <p:sldId id="415" r:id="rId7"/>
    <p:sldId id="413" r:id="rId8"/>
    <p:sldId id="412" r:id="rId9"/>
    <p:sldId id="411"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06/01/2015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1/6/2015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1/6/2015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1/6/2015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1/6/2015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1/6/2015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1/6/2015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1/6/2015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1/6/2015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1/6/2015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1/6/2015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1/6/2015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1/6/2015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31/12/2014</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26243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518" y="1905000"/>
            <a:ext cx="8660542"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606" y="1905000"/>
            <a:ext cx="8627462"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USDIDR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5688" cy="4983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2429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USDIDR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9401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449</Words>
  <Application>Microsoft Office PowerPoint</Application>
  <PresentationFormat>Affichage à l'écran (4:3)</PresentationFormat>
  <Paragraphs>57</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Contents</vt:lpstr>
      <vt:lpstr> </vt:lpstr>
      <vt:lpstr>Hedging Summary</vt:lpstr>
      <vt:lpstr>Hedging Performance</vt:lpstr>
      <vt:lpstr> </vt:lpstr>
      <vt:lpstr>USDIDR - Historical &amp; Planned</vt:lpstr>
      <vt:lpstr>USDIDR - Synthesis</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2015-01-06T09:07:03Z</dcterms:modified>
</cp:coreProperties>
</file>