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87" r:id="rId1"/>
    <p:sldMasterId id="2147490062" r:id="rId2"/>
  </p:sldMasterIdLst>
  <p:notesMasterIdLst>
    <p:notesMasterId r:id="rId13"/>
  </p:notesMasterIdLst>
  <p:sldIdLst>
    <p:sldId id="256" r:id="rId3"/>
    <p:sldId id="418" r:id="rId4"/>
    <p:sldId id="417" r:id="rId5"/>
    <p:sldId id="416" r:id="rId6"/>
    <p:sldId id="415" r:id="rId7"/>
    <p:sldId id="413" r:id="rId8"/>
    <p:sldId id="412" r:id="rId9"/>
    <p:sldId id="411" r:id="rId10"/>
    <p:sldId id="409" r:id="rId11"/>
    <p:sldId id="410" r:id="rId12"/>
  </p:sldIdLst>
  <p:sldSz cx="9144000" cy="6858000" type="screen4x3"/>
  <p:notesSz cx="7099300" cy="10234613"/>
  <p:defaultTextStyle>
    <a:defPPr>
      <a:defRPr lang="en-US"/>
    </a:defPPr>
    <a:lvl1pPr algn="l" defTabSz="457200" rtl="0" fontAlgn="base">
      <a:spcBef>
        <a:spcPct val="0"/>
      </a:spcBef>
      <a:spcAft>
        <a:spcPct val="0"/>
      </a:spcAft>
      <a:defRPr kern="1200">
        <a:solidFill>
          <a:schemeClr val="tx1"/>
        </a:solidFill>
        <a:latin typeface="Arial" pitchFamily="34" charset="0"/>
        <a:ea typeface="+mn-ea"/>
        <a:cs typeface="+mn-cs"/>
      </a:defRPr>
    </a:lvl1pPr>
    <a:lvl2pPr marL="457200" algn="l" defTabSz="457200" rtl="0" fontAlgn="base">
      <a:spcBef>
        <a:spcPct val="0"/>
      </a:spcBef>
      <a:spcAft>
        <a:spcPct val="0"/>
      </a:spcAft>
      <a:defRPr kern="1200">
        <a:solidFill>
          <a:schemeClr val="tx1"/>
        </a:solidFill>
        <a:latin typeface="Arial" pitchFamily="34" charset="0"/>
        <a:ea typeface="+mn-ea"/>
        <a:cs typeface="+mn-cs"/>
      </a:defRPr>
    </a:lvl2pPr>
    <a:lvl3pPr marL="914400" algn="l" defTabSz="457200" rtl="0" fontAlgn="base">
      <a:spcBef>
        <a:spcPct val="0"/>
      </a:spcBef>
      <a:spcAft>
        <a:spcPct val="0"/>
      </a:spcAft>
      <a:defRPr kern="1200">
        <a:solidFill>
          <a:schemeClr val="tx1"/>
        </a:solidFill>
        <a:latin typeface="Arial" pitchFamily="34" charset="0"/>
        <a:ea typeface="+mn-ea"/>
        <a:cs typeface="+mn-cs"/>
      </a:defRPr>
    </a:lvl3pPr>
    <a:lvl4pPr marL="1371600" algn="l" defTabSz="457200" rtl="0" fontAlgn="base">
      <a:spcBef>
        <a:spcPct val="0"/>
      </a:spcBef>
      <a:spcAft>
        <a:spcPct val="0"/>
      </a:spcAft>
      <a:defRPr kern="1200">
        <a:solidFill>
          <a:schemeClr val="tx1"/>
        </a:solidFill>
        <a:latin typeface="Arial" pitchFamily="34" charset="0"/>
        <a:ea typeface="+mn-ea"/>
        <a:cs typeface="+mn-cs"/>
      </a:defRPr>
    </a:lvl4pPr>
    <a:lvl5pPr marL="1828800" algn="l" defTabSz="457200" rtl="0" fontAlgn="base">
      <a:spcBef>
        <a:spcPct val="0"/>
      </a:spcBef>
      <a:spcAft>
        <a:spcPct val="0"/>
      </a:spcAft>
      <a:defRPr kern="1200">
        <a:solidFill>
          <a:schemeClr val="tx1"/>
        </a:solidFill>
        <a:latin typeface="Arial" pitchFamily="34" charset="0"/>
        <a:ea typeface="+mn-ea"/>
        <a:cs typeface="+mn-cs"/>
      </a:defRPr>
    </a:lvl5pPr>
    <a:lvl6pPr marL="2286000" algn="l" defTabSz="914400" rtl="0" eaLnBrk="1" latinLnBrk="0" hangingPunct="1">
      <a:defRPr kern="1200">
        <a:solidFill>
          <a:schemeClr val="tx1"/>
        </a:solidFill>
        <a:latin typeface="Arial" pitchFamily="34" charset="0"/>
        <a:ea typeface="+mn-ea"/>
        <a:cs typeface="+mn-cs"/>
      </a:defRPr>
    </a:lvl6pPr>
    <a:lvl7pPr marL="2743200" algn="l" defTabSz="914400" rtl="0" eaLnBrk="1" latinLnBrk="0" hangingPunct="1">
      <a:defRPr kern="1200">
        <a:solidFill>
          <a:schemeClr val="tx1"/>
        </a:solidFill>
        <a:latin typeface="Arial" pitchFamily="34" charset="0"/>
        <a:ea typeface="+mn-ea"/>
        <a:cs typeface="+mn-cs"/>
      </a:defRPr>
    </a:lvl7pPr>
    <a:lvl8pPr marL="3200400" algn="l" defTabSz="914400" rtl="0" eaLnBrk="1" latinLnBrk="0" hangingPunct="1">
      <a:defRPr kern="1200">
        <a:solidFill>
          <a:schemeClr val="tx1"/>
        </a:solidFill>
        <a:latin typeface="Arial" pitchFamily="34" charset="0"/>
        <a:ea typeface="+mn-ea"/>
        <a:cs typeface="+mn-cs"/>
      </a:defRPr>
    </a:lvl8pPr>
    <a:lvl9pPr marL="3657600" algn="l" defTabSz="914400" rtl="0" eaLnBrk="1" latinLnBrk="0" hangingPunct="1">
      <a:defRPr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00"/>
    <a:srgbClr val="BD8803"/>
    <a:srgbClr val="EE8012"/>
    <a:srgbClr val="1051B0"/>
    <a:srgbClr val="A50021"/>
    <a:srgbClr val="302421"/>
    <a:srgbClr val="F0F1EF"/>
    <a:srgbClr val="663228"/>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2537" autoAdjust="0"/>
    <p:restoredTop sz="94626" autoAdjust="0"/>
  </p:normalViewPr>
  <p:slideViewPr>
    <p:cSldViewPr snapToGrid="0">
      <p:cViewPr varScale="1">
        <p:scale>
          <a:sx n="116" d="100"/>
          <a:sy n="116" d="100"/>
        </p:scale>
        <p:origin x="-1644" y="-96"/>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notesMaster" Target="notesMasters/notesMaster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tableStyles" Target="tableStyles.xml"/><Relationship Id="rId2" Type="http://schemas.openxmlformats.org/officeDocument/2006/relationships/slideMaster" Target="slideMasters/slideMaster2.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viewProps" Target="viewProps.xml"/><Relationship Id="rId10" Type="http://schemas.openxmlformats.org/officeDocument/2006/relationships/slide" Target="slides/slide8.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6575" cy="511175"/>
          </a:xfrm>
          <a:prstGeom prst="rect">
            <a:avLst/>
          </a:prstGeom>
        </p:spPr>
        <p:txBody>
          <a:bodyPr vert="horz" lIns="139206" tIns="69603" rIns="139206" bIns="69603" rtlCol="0"/>
          <a:lstStyle>
            <a:lvl1pPr algn="l" fontAlgn="auto">
              <a:spcBef>
                <a:spcPts val="0"/>
              </a:spcBef>
              <a:spcAft>
                <a:spcPts val="0"/>
              </a:spcAft>
              <a:defRPr sz="1900">
                <a:latin typeface="+mn-lt"/>
              </a:defRPr>
            </a:lvl1pPr>
          </a:lstStyle>
          <a:p>
            <a:pPr>
              <a:defRPr/>
            </a:pPr>
            <a:endParaRPr lang="fr-FR"/>
          </a:p>
        </p:txBody>
      </p:sp>
      <p:sp>
        <p:nvSpPr>
          <p:cNvPr id="3" name="Espace réservé de la date 2"/>
          <p:cNvSpPr>
            <a:spLocks noGrp="1"/>
          </p:cNvSpPr>
          <p:nvPr>
            <p:ph type="dt" idx="1"/>
          </p:nvPr>
        </p:nvSpPr>
        <p:spPr>
          <a:xfrm>
            <a:off x="4021138" y="0"/>
            <a:ext cx="3076575" cy="511175"/>
          </a:xfrm>
          <a:prstGeom prst="rect">
            <a:avLst/>
          </a:prstGeom>
        </p:spPr>
        <p:txBody>
          <a:bodyPr vert="horz" lIns="139206" tIns="69603" rIns="139206" bIns="69603" rtlCol="0"/>
          <a:lstStyle>
            <a:lvl1pPr algn="r" fontAlgn="auto">
              <a:spcBef>
                <a:spcPts val="0"/>
              </a:spcBef>
              <a:spcAft>
                <a:spcPts val="0"/>
              </a:spcAft>
              <a:defRPr sz="1900">
                <a:latin typeface="+mn-lt"/>
              </a:defRPr>
            </a:lvl1pPr>
          </a:lstStyle>
          <a:p>
            <a:pPr>
              <a:defRPr/>
            </a:pPr>
            <a:fld id="{D7E6CC61-8B47-4913-A23D-9C7D41B34782}" type="datetimeFigureOut">
              <a:rPr lang="fr-FR"/>
              <a:pPr>
                <a:defRPr/>
              </a:pPr>
              <a:t>02/02/2015</a:t>
            </a:fld>
            <a:endParaRPr lang="fr-FR" dirty="0"/>
          </a:p>
        </p:txBody>
      </p:sp>
      <p:sp>
        <p:nvSpPr>
          <p:cNvPr id="4" name="Espace réservé de l'image des diapositives 3"/>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139206" tIns="69603" rIns="139206" bIns="69603" rtlCol="0" anchor="ctr"/>
          <a:lstStyle/>
          <a:p>
            <a:pPr lvl="0"/>
            <a:endParaRPr lang="fr-FR" noProof="0" dirty="0"/>
          </a:p>
        </p:txBody>
      </p:sp>
      <p:sp>
        <p:nvSpPr>
          <p:cNvPr id="5" name="Espace réservé des commentaires 4"/>
          <p:cNvSpPr>
            <a:spLocks noGrp="1"/>
          </p:cNvSpPr>
          <p:nvPr>
            <p:ph type="body" sz="quarter" idx="3"/>
          </p:nvPr>
        </p:nvSpPr>
        <p:spPr>
          <a:xfrm>
            <a:off x="708025" y="4860925"/>
            <a:ext cx="5683250" cy="4605338"/>
          </a:xfrm>
          <a:prstGeom prst="rect">
            <a:avLst/>
          </a:prstGeom>
        </p:spPr>
        <p:txBody>
          <a:bodyPr vert="horz" lIns="139206" tIns="69603" rIns="139206" bIns="69603" rtlCol="0">
            <a:normAutofit/>
          </a:bodyPr>
          <a:lstStyle/>
          <a:p>
            <a:pPr lvl="0"/>
            <a:r>
              <a:rPr lang="fr-FR" noProof="0" smtClean="0"/>
              <a:t>Cliquez pour modifier les styles du texte du masque</a:t>
            </a:r>
          </a:p>
          <a:p>
            <a:pPr lvl="1"/>
            <a:r>
              <a:rPr lang="fr-FR" noProof="0" smtClean="0"/>
              <a:t>Deuxième niveau</a:t>
            </a:r>
          </a:p>
          <a:p>
            <a:pPr lvl="2"/>
            <a:r>
              <a:rPr lang="fr-FR" noProof="0" smtClean="0"/>
              <a:t>Troisième niveau</a:t>
            </a:r>
          </a:p>
          <a:p>
            <a:pPr lvl="3"/>
            <a:r>
              <a:rPr lang="fr-FR" noProof="0" smtClean="0"/>
              <a:t>Quatrième niveau</a:t>
            </a:r>
          </a:p>
          <a:p>
            <a:pPr lvl="4"/>
            <a:r>
              <a:rPr lang="fr-FR" noProof="0" smtClean="0"/>
              <a:t>Cinquième niveau</a:t>
            </a:r>
            <a:endParaRPr lang="fr-FR" noProof="0"/>
          </a:p>
        </p:txBody>
      </p:sp>
      <p:sp>
        <p:nvSpPr>
          <p:cNvPr id="6" name="Espace réservé du pied de page 5"/>
          <p:cNvSpPr>
            <a:spLocks noGrp="1"/>
          </p:cNvSpPr>
          <p:nvPr>
            <p:ph type="ftr" sz="quarter" idx="4"/>
          </p:nvPr>
        </p:nvSpPr>
        <p:spPr>
          <a:xfrm>
            <a:off x="0" y="9721850"/>
            <a:ext cx="3076575" cy="511175"/>
          </a:xfrm>
          <a:prstGeom prst="rect">
            <a:avLst/>
          </a:prstGeom>
        </p:spPr>
        <p:txBody>
          <a:bodyPr vert="horz" lIns="139206" tIns="69603" rIns="139206" bIns="69603" rtlCol="0" anchor="b"/>
          <a:lstStyle>
            <a:lvl1pPr algn="l" fontAlgn="auto">
              <a:spcBef>
                <a:spcPts val="0"/>
              </a:spcBef>
              <a:spcAft>
                <a:spcPts val="0"/>
              </a:spcAft>
              <a:defRPr sz="1900">
                <a:latin typeface="+mn-lt"/>
              </a:defRPr>
            </a:lvl1pPr>
          </a:lstStyle>
          <a:p>
            <a:pPr>
              <a:defRPr/>
            </a:pPr>
            <a:endParaRPr lang="fr-FR"/>
          </a:p>
        </p:txBody>
      </p:sp>
      <p:sp>
        <p:nvSpPr>
          <p:cNvPr id="7" name="Espace réservé du numéro de diapositive 6"/>
          <p:cNvSpPr>
            <a:spLocks noGrp="1"/>
          </p:cNvSpPr>
          <p:nvPr>
            <p:ph type="sldNum" sz="quarter" idx="5"/>
          </p:nvPr>
        </p:nvSpPr>
        <p:spPr>
          <a:xfrm>
            <a:off x="4021138" y="9721850"/>
            <a:ext cx="3076575" cy="511175"/>
          </a:xfrm>
          <a:prstGeom prst="rect">
            <a:avLst/>
          </a:prstGeom>
        </p:spPr>
        <p:txBody>
          <a:bodyPr vert="horz" lIns="139206" tIns="69603" rIns="139206" bIns="69603" rtlCol="0" anchor="b"/>
          <a:lstStyle>
            <a:lvl1pPr algn="r" fontAlgn="auto">
              <a:spcBef>
                <a:spcPts val="0"/>
              </a:spcBef>
              <a:spcAft>
                <a:spcPts val="0"/>
              </a:spcAft>
              <a:defRPr sz="1900">
                <a:latin typeface="+mn-lt"/>
              </a:defRPr>
            </a:lvl1pPr>
          </a:lstStyle>
          <a:p>
            <a:pPr>
              <a:defRPr/>
            </a:pPr>
            <a:fld id="{801D8B6E-8953-46C1-A2E6-E95F79C90842}" type="slidenum">
              <a:rPr lang="fr-FR"/>
              <a:pPr>
                <a:defRPr/>
              </a:pPr>
              <a:t>‹N°›</a:t>
            </a:fld>
            <a:endParaRPr lang="fr-FR" dirty="0"/>
          </a:p>
        </p:txBody>
      </p:sp>
    </p:spTree>
    <p:extLst>
      <p:ext uri="{BB962C8B-B14F-4D97-AF65-F5344CB8AC3E}">
        <p14:creationId xmlns:p14="http://schemas.microsoft.com/office/powerpoint/2010/main" val="1762188603"/>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2.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443538" y="508000"/>
            <a:ext cx="3433762" cy="1012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4" name="Date Placeholder 3"/>
          <p:cNvSpPr>
            <a:spLocks noGrp="1"/>
          </p:cNvSpPr>
          <p:nvPr>
            <p:ph type="dt" sz="half" idx="10"/>
          </p:nvPr>
        </p:nvSpPr>
        <p:spPr/>
        <p:txBody>
          <a:bodyPr/>
          <a:lstStyle>
            <a:lvl1pPr>
              <a:defRPr/>
            </a:lvl1pPr>
          </a:lstStyle>
          <a:p>
            <a:pPr>
              <a:defRPr/>
            </a:pPr>
            <a:fld id="{A083BBC5-09DD-4860-B228-55031DF4B6E8}" type="datetimeFigureOut">
              <a:rPr lang="en-US"/>
              <a:pPr>
                <a:defRPr/>
              </a:pPr>
              <a:t>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EA3723A5-1110-4017-9DEC-3BA2668A780D}" type="slidenum">
              <a:rPr lang="en-US"/>
              <a:pPr>
                <a:defRPr/>
              </a:pPr>
              <a:t>‹N°›</a:t>
            </a:fld>
            <a:endParaRPr lang="en-US"/>
          </a:p>
        </p:txBody>
      </p:sp>
      <p:pic>
        <p:nvPicPr>
          <p:cNvPr id="1026" name="Picture 2"/>
          <p:cNvPicPr>
            <a:picLocks noChangeAspect="1" noChangeArrowheads="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3688596" y="2772086"/>
            <a:ext cx="1841715" cy="61467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Tree>
    <p:extLst>
      <p:ext uri="{BB962C8B-B14F-4D97-AF65-F5344CB8AC3E}">
        <p14:creationId xmlns:p14="http://schemas.microsoft.com/office/powerpoint/2010/main" val="32248212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AA05A9F2-6480-4CF0-83A8-78143E795783}" type="datetimeFigureOut">
              <a:rPr lang="en-US"/>
              <a:pPr>
                <a:defRPr/>
              </a:pPr>
              <a:t>2/2/2015</a:t>
            </a:fld>
            <a:endParaRPr lang="en-US" dirty="0"/>
          </a:p>
        </p:txBody>
      </p:sp>
      <p:sp>
        <p:nvSpPr>
          <p:cNvPr id="6" name="Footer Placeholder 5"/>
          <p:cNvSpPr>
            <a:spLocks noGrp="1"/>
          </p:cNvSpPr>
          <p:nvPr>
            <p:ph type="ftr" sz="quarter" idx="11"/>
          </p:nvPr>
        </p:nvSpPr>
        <p:spPr/>
        <p:txBody>
          <a:bodyPr/>
          <a:lstStyle>
            <a:lvl1pPr>
              <a:defRPr/>
            </a:lvl1pPr>
          </a:lstStyle>
          <a:p>
            <a:pPr>
              <a:defRPr/>
            </a:pPr>
            <a:endParaRPr lang="en-US"/>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10432F6-03E8-4539-8A74-95DFE126D70B}" type="slidenum">
              <a:rPr lang="en-US"/>
              <a:pPr>
                <a:defRPr/>
              </a:pPr>
              <a:t>‹N°›</a:t>
            </a:fld>
            <a:endParaRPr lang="en-US" dirty="0"/>
          </a:p>
        </p:txBody>
      </p:sp>
    </p:spTree>
    <p:extLst>
      <p:ext uri="{BB962C8B-B14F-4D97-AF65-F5344CB8AC3E}">
        <p14:creationId xmlns:p14="http://schemas.microsoft.com/office/powerpoint/2010/main" val="400988992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76493FC0-55EB-458C-8FDF-98A1FA43BA4A}" type="datetimeFigureOut">
              <a:rPr lang="en-US"/>
              <a:pPr>
                <a:defRPr/>
              </a:pPr>
              <a:t>2/2/2015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1A1B1435-EF4D-499B-AE9A-0D35C6CA93BA}" type="slidenum">
              <a:rPr lang="en-US"/>
              <a:pPr>
                <a:defRPr/>
              </a:pPr>
              <a:t>‹N°›</a:t>
            </a:fld>
            <a:endParaRPr lang="en-US" dirty="0"/>
          </a:p>
        </p:txBody>
      </p:sp>
    </p:spTree>
    <p:extLst>
      <p:ext uri="{BB962C8B-B14F-4D97-AF65-F5344CB8AC3E}">
        <p14:creationId xmlns:p14="http://schemas.microsoft.com/office/powerpoint/2010/main" val="713970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68569E82-DD03-4ED3-AFCC-6982B9F46FC4}" type="datetimeFigureOut">
              <a:rPr lang="en-US"/>
              <a:pPr>
                <a:defRPr/>
              </a:pPr>
              <a:t>2/2/2015</a:t>
            </a:fld>
            <a:endParaRPr lang="en-US" dirty="0"/>
          </a:p>
        </p:txBody>
      </p:sp>
      <p:sp>
        <p:nvSpPr>
          <p:cNvPr id="6" name="Footer Placeholder 5"/>
          <p:cNvSpPr>
            <a:spLocks noGrp="1"/>
          </p:cNvSpPr>
          <p:nvPr>
            <p:ph type="ftr" sz="quarter" idx="15"/>
          </p:nvPr>
        </p:nvSpPr>
        <p:spPr/>
        <p:txBody>
          <a:bodyPr/>
          <a:lstStyle>
            <a:lvl1pPr>
              <a:defRPr/>
            </a:lvl1pPr>
          </a:lstStyle>
          <a:p>
            <a:pPr>
              <a:defRPr/>
            </a:pPr>
            <a:endParaRPr lang="en-US"/>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D2FB141-7F16-4035-8BE3-FACBCE7FEE4E}" type="slidenum">
              <a:rPr lang="en-US"/>
              <a:pPr>
                <a:defRPr/>
              </a:pPr>
              <a:t>‹N°›</a:t>
            </a:fld>
            <a:endParaRPr lang="en-US" dirty="0"/>
          </a:p>
        </p:txBody>
      </p:sp>
    </p:spTree>
    <p:extLst>
      <p:ext uri="{BB962C8B-B14F-4D97-AF65-F5344CB8AC3E}">
        <p14:creationId xmlns:p14="http://schemas.microsoft.com/office/powerpoint/2010/main" val="1922072032"/>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413A80DB-9FA4-4AA8-94F1-8ABBCA0325C5}" type="datetimeFigureOut">
              <a:rPr lang="en-US"/>
              <a:pPr>
                <a:defRPr/>
              </a:pPr>
              <a:t>2/2/2015</a:t>
            </a:fld>
            <a:endParaRPr lang="en-US" dirty="0"/>
          </a:p>
        </p:txBody>
      </p:sp>
      <p:sp>
        <p:nvSpPr>
          <p:cNvPr id="8" name="Footer Placeholder 5"/>
          <p:cNvSpPr>
            <a:spLocks noGrp="1"/>
          </p:cNvSpPr>
          <p:nvPr>
            <p:ph type="ftr" sz="quarter" idx="17"/>
          </p:nvPr>
        </p:nvSpPr>
        <p:spPr/>
        <p:txBody>
          <a:bodyPr/>
          <a:lstStyle>
            <a:lvl1pPr>
              <a:defRPr/>
            </a:lvl1pPr>
          </a:lstStyle>
          <a:p>
            <a:pPr>
              <a:defRPr/>
            </a:pPr>
            <a:endParaRPr lang="en-US"/>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EA3B240-BA56-46AB-83DE-AACF01534E9C}" type="slidenum">
              <a:rPr lang="en-US"/>
              <a:pPr>
                <a:defRPr/>
              </a:pPr>
              <a:t>‹N°›</a:t>
            </a:fld>
            <a:endParaRPr lang="en-US" dirty="0"/>
          </a:p>
        </p:txBody>
      </p:sp>
    </p:spTree>
    <p:extLst>
      <p:ext uri="{BB962C8B-B14F-4D97-AF65-F5344CB8AC3E}">
        <p14:creationId xmlns:p14="http://schemas.microsoft.com/office/powerpoint/2010/main" val="423912087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64BD04F9-1E62-4C02-B27B-B1DBE6CEC7A4}" type="datetimeFigureOut">
              <a:rPr lang="en-US"/>
              <a:pPr>
                <a:defRPr/>
              </a:pPr>
              <a:t>2/2/2015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732A5DEF-9435-4C5A-B7B7-100E8DBDBD25}" type="slidenum">
              <a:rPr lang="en-US"/>
              <a:pPr>
                <a:defRPr/>
              </a:pPr>
              <a:t>‹N°›</a:t>
            </a:fld>
            <a:endParaRPr lang="en-US" dirty="0"/>
          </a:p>
        </p:txBody>
      </p:sp>
    </p:spTree>
    <p:extLst>
      <p:ext uri="{BB962C8B-B14F-4D97-AF65-F5344CB8AC3E}">
        <p14:creationId xmlns:p14="http://schemas.microsoft.com/office/powerpoint/2010/main" val="42487833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1E7EBFCE-C84A-4476-8F06-1EEBA679CE3A}" type="datetimeFigureOut">
              <a:rPr lang="en-US"/>
              <a:pPr>
                <a:defRPr/>
              </a:pPr>
              <a:t>2/2/2015</a:t>
            </a:fld>
            <a:endParaRPr lang="en-US" dirty="0"/>
          </a:p>
        </p:txBody>
      </p:sp>
      <p:sp>
        <p:nvSpPr>
          <p:cNvPr id="9" name="Footer Placeholder 5"/>
          <p:cNvSpPr>
            <a:spLocks noGrp="1"/>
          </p:cNvSpPr>
          <p:nvPr>
            <p:ph type="ftr" sz="quarter" idx="19"/>
          </p:nvPr>
        </p:nvSpPr>
        <p:spPr/>
        <p:txBody>
          <a:bodyPr/>
          <a:lstStyle>
            <a:lvl1pPr>
              <a:defRPr/>
            </a:lvl1pPr>
          </a:lstStyle>
          <a:p>
            <a:pPr>
              <a:defRPr/>
            </a:pPr>
            <a:endParaRPr lang="en-US"/>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ADDDEA9-C045-4023-AFE2-4901C9837E4B}" type="slidenum">
              <a:rPr lang="en-US"/>
              <a:pPr>
                <a:defRPr/>
              </a:pPr>
              <a:t>‹N°›</a:t>
            </a:fld>
            <a:endParaRPr lang="en-US" dirty="0"/>
          </a:p>
        </p:txBody>
      </p:sp>
    </p:spTree>
    <p:extLst>
      <p:ext uri="{BB962C8B-B14F-4D97-AF65-F5344CB8AC3E}">
        <p14:creationId xmlns:p14="http://schemas.microsoft.com/office/powerpoint/2010/main" val="336021152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B481CDAD-29A3-4ADA-8E85-938D7DEAFE6D}" type="datetimeFigureOut">
              <a:rPr lang="en-US"/>
              <a:pPr>
                <a:defRPr/>
              </a:pPr>
              <a:t>2/2/2015</a:t>
            </a:fld>
            <a:endParaRPr lang="en-US" dirty="0"/>
          </a:p>
        </p:txBody>
      </p:sp>
      <p:sp>
        <p:nvSpPr>
          <p:cNvPr id="19" name="Footer Placeholder 5"/>
          <p:cNvSpPr>
            <a:spLocks noGrp="1"/>
          </p:cNvSpPr>
          <p:nvPr>
            <p:ph type="ftr" sz="quarter" idx="24"/>
          </p:nvPr>
        </p:nvSpPr>
        <p:spPr/>
        <p:txBody>
          <a:bodyPr/>
          <a:lstStyle>
            <a:lvl1pPr>
              <a:defRPr/>
            </a:lvl1pPr>
          </a:lstStyle>
          <a:p>
            <a:pPr>
              <a:defRPr/>
            </a:pPr>
            <a:endParaRPr lang="en-US"/>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AB0B4B26-238C-4DD8-9DAF-87F4910703A8}" type="slidenum">
              <a:rPr lang="en-US"/>
              <a:pPr>
                <a:defRPr/>
              </a:pPr>
              <a:t>‹N°›</a:t>
            </a:fld>
            <a:endParaRPr lang="en-US" dirty="0"/>
          </a:p>
        </p:txBody>
      </p:sp>
    </p:spTree>
    <p:extLst>
      <p:ext uri="{BB962C8B-B14F-4D97-AF65-F5344CB8AC3E}">
        <p14:creationId xmlns:p14="http://schemas.microsoft.com/office/powerpoint/2010/main" val="9961804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056C0285-6B8B-4D18-AF1B-CCED16A0C7E4}" type="datetimeFigureOut">
              <a:rPr lang="en-US"/>
              <a:pPr>
                <a:defRPr/>
              </a:pPr>
              <a:t>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B2493D1C-15AB-40A2-8DE8-3F9B083280BD}" type="slidenum">
              <a:rPr lang="en-US"/>
              <a:pPr>
                <a:defRPr/>
              </a:pPr>
              <a:t>‹N°›</a:t>
            </a:fld>
            <a:endParaRPr lang="en-US" dirty="0"/>
          </a:p>
        </p:txBody>
      </p:sp>
    </p:spTree>
    <p:extLst>
      <p:ext uri="{BB962C8B-B14F-4D97-AF65-F5344CB8AC3E}">
        <p14:creationId xmlns:p14="http://schemas.microsoft.com/office/powerpoint/2010/main" val="96497809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E0C11F51-0C3F-4490-AF9F-842E36CE170B}" type="datetimeFigureOut">
              <a:rPr lang="en-US"/>
              <a:pPr>
                <a:defRPr/>
              </a:pPr>
              <a:t>2/2/2015</a:t>
            </a:fld>
            <a:endParaRPr lang="en-US" dirty="0"/>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8666938-D6F1-4DCB-9AED-99F165E982A2}" type="slidenum">
              <a:rPr lang="en-US"/>
              <a:pPr>
                <a:defRPr/>
              </a:pPr>
              <a:t>‹N°›</a:t>
            </a:fld>
            <a:endParaRPr lang="en-US" dirty="0"/>
          </a:p>
        </p:txBody>
      </p:sp>
    </p:spTree>
    <p:extLst>
      <p:ext uri="{BB962C8B-B14F-4D97-AF65-F5344CB8AC3E}">
        <p14:creationId xmlns:p14="http://schemas.microsoft.com/office/powerpoint/2010/main" val="277943466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3"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5257800" y="468313"/>
            <a:ext cx="3168650" cy="935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ectangle 5"/>
          <p:cNvSpPr>
            <a:spLocks noChangeArrowheads="1"/>
          </p:cNvSpPr>
          <p:nvPr userDrawn="1"/>
        </p:nvSpPr>
        <p:spPr bwMode="auto">
          <a:xfrm>
            <a:off x="5257800" y="1403350"/>
            <a:ext cx="3684588" cy="404813"/>
          </a:xfrm>
          <a:prstGeom prst="roundRect">
            <a:avLst>
              <a:gd name="adj" fmla="val 16667"/>
            </a:avLst>
          </a:prstGeom>
          <a:noFill/>
          <a:ln w="25400">
            <a:noFill/>
            <a:miter lim="800000"/>
            <a:headEnd/>
            <a:tailEnd/>
          </a:ln>
        </p:spPr>
        <p:txBody>
          <a:bodyPr wrap="none" anchor="ctr"/>
          <a:lstStyle/>
          <a:p>
            <a:pPr algn="ctr">
              <a:defRPr/>
            </a:pPr>
            <a:r>
              <a:rPr lang="fr-CH" sz="1600" i="1">
                <a:solidFill>
                  <a:srgbClr val="302421"/>
                </a:solidFill>
                <a:cs typeface="Arial" pitchFamily="34" charset="0"/>
              </a:rPr>
              <a:t>Les marchés financiers en toute sérénité</a:t>
            </a:r>
            <a:endParaRPr lang="fr-FR" sz="1600" i="1">
              <a:solidFill>
                <a:srgbClr val="302421"/>
              </a:solidFill>
              <a:cs typeface="Arial" pitchFamily="34" charset="0"/>
            </a:endParaRPr>
          </a:p>
        </p:txBody>
      </p:sp>
      <p:sp>
        <p:nvSpPr>
          <p:cNvPr id="2" name="Title 1"/>
          <p:cNvSpPr>
            <a:spLocks noGrp="1"/>
          </p:cNvSpPr>
          <p:nvPr>
            <p:ph type="ctrTitle"/>
          </p:nvPr>
        </p:nvSpPr>
        <p:spPr>
          <a:xfrm>
            <a:off x="1252423" y="4092089"/>
            <a:ext cx="6742937" cy="784906"/>
          </a:xfrm>
          <a:ln>
            <a:noFill/>
          </a:ln>
        </p:spPr>
        <p:txBody>
          <a:bodyPr tIns="0" bIns="0" rtlCol="0">
            <a:noAutofit/>
          </a:bodyPr>
          <a:lstStyle>
            <a:lvl1pPr algn="ctr" defTabSz="914400" rtl="0" eaLnBrk="1" latinLnBrk="0" hangingPunct="1">
              <a:lnSpc>
                <a:spcPts val="4000"/>
              </a:lnSpc>
              <a:spcBef>
                <a:spcPct val="0"/>
              </a:spcBef>
              <a:buNone/>
              <a:defRPr sz="2400" b="1" i="0" kern="1200">
                <a:solidFill>
                  <a:schemeClr val="tx1"/>
                </a:solidFill>
                <a:latin typeface="Arial"/>
                <a:ea typeface="+mj-ea"/>
                <a:cs typeface="Arial"/>
              </a:defRPr>
            </a:lvl1pPr>
          </a:lstStyle>
          <a:p>
            <a:endParaRPr lang="fr-FR" dirty="0"/>
          </a:p>
        </p:txBody>
      </p:sp>
      <p:sp>
        <p:nvSpPr>
          <p:cNvPr id="5" name="Date Placeholder 3"/>
          <p:cNvSpPr>
            <a:spLocks noGrp="1"/>
          </p:cNvSpPr>
          <p:nvPr>
            <p:ph type="dt" sz="half" idx="10"/>
          </p:nvPr>
        </p:nvSpPr>
        <p:spPr/>
        <p:txBody>
          <a:bodyPr/>
          <a:lstStyle>
            <a:lvl1pPr>
              <a:defRPr/>
            </a:lvl1pPr>
          </a:lstStyle>
          <a:p>
            <a:pPr>
              <a:defRPr/>
            </a:pPr>
            <a:fld id="{C4C8DCAA-16B2-4ED3-9312-C17598EA37C5}"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6E37A70-4ECB-4148-A905-991ECA660AB6}" type="slidenum">
              <a:rPr lang="en-US"/>
              <a:pPr>
                <a:defRPr/>
              </a:pPr>
              <a:t>‹N°›</a:t>
            </a:fld>
            <a:endParaRPr lang="en-US"/>
          </a:p>
        </p:txBody>
      </p:sp>
    </p:spTree>
    <p:extLst>
      <p:ext uri="{BB962C8B-B14F-4D97-AF65-F5344CB8AC3E}">
        <p14:creationId xmlns:p14="http://schemas.microsoft.com/office/powerpoint/2010/main" val="53621501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10" name="Picture 2"/>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7388026" y="277263"/>
            <a:ext cx="1511499" cy="504462"/>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pic>
        <p:nvPicPr>
          <p:cNvPr id="4" name="Image 7" descr="kerius-logo-text.jpg"/>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215900" y="2698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1238"/>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869113" y="6394450"/>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88EC3DB6-2EFB-4975-B8BC-B7DF04EFD475}" type="slidenum">
              <a:rPr lang="fr-FR" sz="1200" smtClean="0"/>
              <a:pPr algn="r" defTabSz="914400" eaLnBrk="1" hangingPunct="1">
                <a:defRPr/>
              </a:pPr>
              <a:t>‹N°›</a:t>
            </a:fld>
            <a:endParaRPr lang="fr-FR" sz="1200" smtClean="0"/>
          </a:p>
        </p:txBody>
      </p:sp>
      <p:sp>
        <p:nvSpPr>
          <p:cNvPr id="9" name="Title"/>
          <p:cNvSpPr>
            <a:spLocks noGrp="1"/>
          </p:cNvSpPr>
          <p:nvPr>
            <p:ph type="title" hasCustomPrompt="1"/>
          </p:nvPr>
        </p:nvSpPr>
        <p:spPr>
          <a:xfrm>
            <a:off x="2247562" y="113288"/>
            <a:ext cx="4948238" cy="889577"/>
          </a:xfrm>
        </p:spPr>
        <p:txBody>
          <a:bodyPr/>
          <a:lstStyle>
            <a:lvl1pPr algn="ctr">
              <a:defRPr sz="2400">
                <a:solidFill>
                  <a:schemeClr val="tx1"/>
                </a:solidFill>
                <a:latin typeface="Calibri" panose="020F0502020204030204" pitchFamily="34" charset="0"/>
              </a:defRPr>
            </a:lvl1pPr>
          </a:lstStyle>
          <a:p>
            <a:r>
              <a:rPr lang="fr-FR" dirty="0" err="1" smtClean="0"/>
              <a:t>Title</a:t>
            </a:r>
            <a:endParaRPr lang="en-US" dirty="0"/>
          </a:p>
        </p:txBody>
      </p:sp>
    </p:spTree>
    <p:extLst>
      <p:ext uri="{BB962C8B-B14F-4D97-AF65-F5344CB8AC3E}">
        <p14:creationId xmlns:p14="http://schemas.microsoft.com/office/powerpoint/2010/main" val="9328197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4"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498475"/>
            <a:ext cx="1390650" cy="409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5" name="Straight Connector 8"/>
          <p:cNvCxnSpPr/>
          <p:nvPr userDrawn="1"/>
        </p:nvCxnSpPr>
        <p:spPr>
          <a:xfrm>
            <a:off x="241300" y="1012825"/>
            <a:ext cx="8658225" cy="0"/>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6" name="Espace réservé du numéro de diapositive 8"/>
          <p:cNvSpPr txBox="1">
            <a:spLocks/>
          </p:cNvSpPr>
          <p:nvPr userDrawn="1"/>
        </p:nvSpPr>
        <p:spPr bwMode="auto">
          <a:xfrm>
            <a:off x="6983413" y="6518275"/>
            <a:ext cx="2133600" cy="327025"/>
          </a:xfrm>
          <a:prstGeom prst="rect">
            <a:avLst/>
          </a:prstGeom>
          <a:noFill/>
          <a:ln>
            <a:noFill/>
          </a:ln>
          <a:extLst/>
        </p:spPr>
        <p:txBody>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eaLnBrk="0" fontAlgn="base" hangingPunct="0">
              <a:spcBef>
                <a:spcPct val="0"/>
              </a:spcBef>
              <a:spcAft>
                <a:spcPct val="0"/>
              </a:spcAft>
              <a:defRPr>
                <a:solidFill>
                  <a:schemeClr val="tx1"/>
                </a:solidFill>
                <a:latin typeface="Arial" pitchFamily="34" charset="0"/>
              </a:defRPr>
            </a:lvl6pPr>
            <a:lvl7pPr marL="2971800" indent="-228600" eaLnBrk="0" fontAlgn="base" hangingPunct="0">
              <a:spcBef>
                <a:spcPct val="0"/>
              </a:spcBef>
              <a:spcAft>
                <a:spcPct val="0"/>
              </a:spcAft>
              <a:defRPr>
                <a:solidFill>
                  <a:schemeClr val="tx1"/>
                </a:solidFill>
                <a:latin typeface="Arial" pitchFamily="34" charset="0"/>
              </a:defRPr>
            </a:lvl7pPr>
            <a:lvl8pPr marL="3429000" indent="-228600" eaLnBrk="0" fontAlgn="base" hangingPunct="0">
              <a:spcBef>
                <a:spcPct val="0"/>
              </a:spcBef>
              <a:spcAft>
                <a:spcPct val="0"/>
              </a:spcAft>
              <a:defRPr>
                <a:solidFill>
                  <a:schemeClr val="tx1"/>
                </a:solidFill>
                <a:latin typeface="Arial" pitchFamily="34" charset="0"/>
              </a:defRPr>
            </a:lvl8pPr>
            <a:lvl9pPr marL="3886200" indent="-228600" eaLnBrk="0" fontAlgn="base" hangingPunct="0">
              <a:spcBef>
                <a:spcPct val="0"/>
              </a:spcBef>
              <a:spcAft>
                <a:spcPct val="0"/>
              </a:spcAft>
              <a:defRPr>
                <a:solidFill>
                  <a:schemeClr val="tx1"/>
                </a:solidFill>
                <a:latin typeface="Arial" pitchFamily="34" charset="0"/>
              </a:defRPr>
            </a:lvl9pPr>
          </a:lstStyle>
          <a:p>
            <a:pPr algn="r" defTabSz="914400" eaLnBrk="1" hangingPunct="1">
              <a:defRPr/>
            </a:pPr>
            <a:fld id="{6EC57D5B-BE9F-44E7-89AC-65FCE5042721}" type="slidenum">
              <a:rPr lang="fr-FR" sz="1200" smtClean="0">
                <a:solidFill>
                  <a:prstClr val="black"/>
                </a:solidFill>
              </a:rPr>
              <a:pPr algn="r" defTabSz="914400" eaLnBrk="1" hangingPunct="1">
                <a:defRPr/>
              </a:pPr>
              <a:t>‹N°›</a:t>
            </a:fld>
            <a:endParaRPr lang="fr-FR" sz="1200" smtClean="0">
              <a:solidFill>
                <a:prstClr val="black"/>
              </a:solidFill>
            </a:endParaRPr>
          </a:p>
        </p:txBody>
      </p:sp>
      <p:sp>
        <p:nvSpPr>
          <p:cNvPr id="7" name="Rectangle 2"/>
          <p:cNvSpPr>
            <a:spLocks noChangeArrowheads="1"/>
          </p:cNvSpPr>
          <p:nvPr userDrawn="1"/>
        </p:nvSpPr>
        <p:spPr bwMode="auto">
          <a:xfrm>
            <a:off x="0" y="0"/>
            <a:ext cx="9144000" cy="0"/>
          </a:xfrm>
          <a:prstGeom prst="rect">
            <a:avLst/>
          </a:prstGeom>
          <a:noFill/>
          <a:ln w="9525">
            <a:noFill/>
            <a:miter lim="800000"/>
            <a:headEnd/>
            <a:tailEnd/>
          </a:ln>
        </p:spPr>
        <p:txBody>
          <a:bodyPr wrap="none" anchor="ctr">
            <a:spAutoFit/>
          </a:bodyPr>
          <a:lstStyle/>
          <a:p>
            <a:pPr>
              <a:defRPr/>
            </a:pPr>
            <a:endParaRPr lang="fr-FR">
              <a:solidFill>
                <a:prstClr val="black"/>
              </a:solidFill>
            </a:endParaRPr>
          </a:p>
        </p:txBody>
      </p:sp>
      <p:sp>
        <p:nvSpPr>
          <p:cNvPr id="3" name="Content Placeholder 2"/>
          <p:cNvSpPr>
            <a:spLocks noGrp="1"/>
          </p:cNvSpPr>
          <p:nvPr>
            <p:ph idx="1"/>
          </p:nvPr>
        </p:nvSpPr>
        <p:spPr>
          <a:xfrm>
            <a:off x="457200" y="1456660"/>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8" name="Date Placeholder 3"/>
          <p:cNvSpPr>
            <a:spLocks noGrp="1"/>
          </p:cNvSpPr>
          <p:nvPr>
            <p:ph type="dt" sz="half" idx="10"/>
          </p:nvPr>
        </p:nvSpPr>
        <p:spPr/>
        <p:txBody>
          <a:bodyPr/>
          <a:lstStyle>
            <a:lvl1pPr>
              <a:defRPr/>
            </a:lvl1pPr>
          </a:lstStyle>
          <a:p>
            <a:pPr>
              <a:defRPr/>
            </a:pPr>
            <a:fld id="{05775371-68D6-4BF1-837D-4543A57424C7}"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9"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80441030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lang="fr-CH" dirty="0">
              <a:solidFill>
                <a:prstClr val="white"/>
              </a:solidFill>
              <a:latin typeface="Calibri"/>
              <a:cs typeface="Calibri"/>
            </a:endParaRPr>
          </a:p>
          <a:p>
            <a:pPr algn="ctr" fontAlgn="auto">
              <a:spcBef>
                <a:spcPts val="0"/>
              </a:spcBef>
              <a:spcAft>
                <a:spcPts val="0"/>
              </a:spcAft>
              <a:defRPr/>
            </a:pPr>
            <a:endParaRPr dirty="0">
              <a:solidFill>
                <a:prstClr val="white"/>
              </a:solidFill>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A4B12E5D-83BF-4967-97BB-066AF4C71A96}"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8"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546256223"/>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59503828-CDE7-4894-865E-3FC264F24EE8}"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3" name="Footer Placeholder 4"/>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B36996E0-4D7B-4F1E-BC0A-E7021D13569E}" type="slidenum">
              <a:rPr>
                <a:solidFill>
                  <a:prstClr val="white">
                    <a:lumMod val="75000"/>
                  </a:prstClr>
                </a:solidFill>
              </a:rPr>
              <a:pPr>
                <a:defRPr/>
              </a:pPr>
              <a:t>‹N°›</a:t>
            </a:fld>
            <a:endParaRPr>
              <a:solidFill>
                <a:prstClr val="white">
                  <a:lumMod val="75000"/>
                </a:prstClr>
              </a:solidFill>
            </a:endParaRPr>
          </a:p>
        </p:txBody>
      </p:sp>
    </p:spTree>
    <p:extLst>
      <p:ext uri="{BB962C8B-B14F-4D97-AF65-F5344CB8AC3E}">
        <p14:creationId xmlns:p14="http://schemas.microsoft.com/office/powerpoint/2010/main" val="948782709"/>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C8EF5C40-844E-42F4-ABD1-A1510FFE9F55}"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2"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D77C24FF-A7E0-4BE5-83D8-B58B86696D89}" type="slidenum">
              <a:rPr lang="en-US"/>
              <a:pPr>
                <a:defRPr/>
              </a:pPr>
              <a:t>‹N°›</a:t>
            </a:fld>
            <a:endParaRPr lang="en-US"/>
          </a:p>
        </p:txBody>
      </p:sp>
    </p:spTree>
    <p:extLst>
      <p:ext uri="{BB962C8B-B14F-4D97-AF65-F5344CB8AC3E}">
        <p14:creationId xmlns:p14="http://schemas.microsoft.com/office/powerpoint/2010/main" val="3343486166"/>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02693933-94E7-435D-8799-F2149825010B}"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3"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F103FB1C-2C6C-4C4D-AB7C-DFA94C942C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367378601"/>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B1899074-61D9-4922-AFE5-5BAE6F8D6C02}"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5" name="Footer Placeholder 7"/>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CF2C4F1-0649-456C-8490-10DA6BF8989F}" type="slidenum">
              <a:rPr lang="en-US">
                <a:solidFill>
                  <a:srgbClr val="749805"/>
                </a:solidFill>
              </a:rPr>
              <a:pPr>
                <a:defRPr/>
              </a:pPr>
              <a:t>‹N°›</a:t>
            </a:fld>
            <a:endParaRPr lang="en-US">
              <a:solidFill>
                <a:srgbClr val="749805"/>
              </a:solidFill>
            </a:endParaRPr>
          </a:p>
        </p:txBody>
      </p:sp>
    </p:spTree>
    <p:extLst>
      <p:ext uri="{BB962C8B-B14F-4D97-AF65-F5344CB8AC3E}">
        <p14:creationId xmlns:p14="http://schemas.microsoft.com/office/powerpoint/2010/main" val="163414957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2FF1E92E-5FBE-4377-AE2D-88CF359CBC16}"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1" name="Footer Placeholder 3"/>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9820D5B1-6413-423E-9DD2-C14D6ED7031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69961807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solidFill>
                    <a:prstClr val="white"/>
                  </a:solidFill>
                </a:endParaRPr>
              </a:p>
            </p:txBody>
          </p:sp>
        </p:grpSp>
      </p:grpSp>
      <p:sp>
        <p:nvSpPr>
          <p:cNvPr id="9" name="Date Placeholder 1"/>
          <p:cNvSpPr>
            <a:spLocks noGrp="1"/>
          </p:cNvSpPr>
          <p:nvPr>
            <p:ph type="dt" sz="half" idx="10"/>
          </p:nvPr>
        </p:nvSpPr>
        <p:spPr/>
        <p:txBody>
          <a:bodyPr/>
          <a:lstStyle>
            <a:lvl1pPr>
              <a:defRPr/>
            </a:lvl1pPr>
          </a:lstStyle>
          <a:p>
            <a:pPr>
              <a:defRPr/>
            </a:pPr>
            <a:fld id="{B45AE72D-EC18-4408-87D4-CA1235FC560D}"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0" name="Footer Placeholder 2"/>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6D9D8A5E-AC65-4E17-955D-88DDBE99225A}"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95585620"/>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8999" y="304800"/>
            <a:ext cx="4948269" cy="719424"/>
          </a:xfrm>
        </p:spPr>
        <p:txBody>
          <a:bodyPr/>
          <a:lstStyle>
            <a:lvl1pPr algn="l">
              <a:defRPr sz="2200" b="0"/>
            </a:lvl1pPr>
          </a:lstStyle>
          <a:p>
            <a:r>
              <a:rPr lang="fr-CH" smtClean="0"/>
              <a:t>Click to edit Master title style</a:t>
            </a:r>
            <a:endParaRPr/>
          </a:p>
        </p:txBody>
      </p:sp>
      <p:sp>
        <p:nvSpPr>
          <p:cNvPr id="3" name="Content Placeholder 2"/>
          <p:cNvSpPr>
            <a:spLocks noGrp="1"/>
          </p:cNvSpPr>
          <p:nvPr>
            <p:ph idx="1"/>
          </p:nvPr>
        </p:nvSpPr>
        <p:spPr>
          <a:xfrm>
            <a:off x="3418113" y="2292824"/>
            <a:ext cx="4959126" cy="3833339"/>
          </a:xfrm>
        </p:spPr>
        <p:txBody>
          <a:bodyPr/>
          <a:lstStyle>
            <a:lvl1pPr>
              <a:defRPr sz="1800"/>
            </a:lvl1pPr>
            <a:lvl2pPr>
              <a:defRPr sz="1800"/>
            </a:lvl2pPr>
            <a:lvl3pPr>
              <a:defRPr sz="1800"/>
            </a:lvl3pPr>
            <a:lvl4pPr>
              <a:defRPr sz="1800"/>
            </a:lvl4pPr>
            <a:lvl5pPr>
              <a:defRPr sz="1800"/>
            </a:lvl5pPr>
            <a:lvl6pPr>
              <a:defRPr sz="2000"/>
            </a:lvl6pPr>
            <a:lvl7pPr>
              <a:defRPr sz="2000"/>
            </a:lvl7pPr>
            <a:lvl8pPr>
              <a:defRPr sz="2000"/>
            </a:lvl8pPr>
            <a:lvl9pPr>
              <a:defRPr sz="20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Text Placeholder 3"/>
          <p:cNvSpPr>
            <a:spLocks noGrp="1"/>
          </p:cNvSpPr>
          <p:nvPr>
            <p:ph type="body" sz="half" idx="2"/>
          </p:nvPr>
        </p:nvSpPr>
        <p:spPr>
          <a:xfrm>
            <a:off x="3429000" y="1160463"/>
            <a:ext cx="4948269" cy="954088"/>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0"/>
          </p:nvPr>
        </p:nvSpPr>
        <p:spPr/>
        <p:txBody>
          <a:bodyPr/>
          <a:lstStyle>
            <a:lvl1pPr>
              <a:defRPr/>
            </a:lvl1pPr>
          </a:lstStyle>
          <a:p>
            <a:pPr>
              <a:defRPr/>
            </a:pPr>
            <a:fld id="{5F981642-64FA-4111-88C5-C5B3A8804F14}"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5"/>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4A6AF9D1-AB64-4F6B-B85A-1A9EE43C9EAF}"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890858767"/>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429001" y="450850"/>
            <a:ext cx="4922184" cy="461168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3426758" y="5069541"/>
            <a:ext cx="4924425" cy="662519"/>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3426759" y="5732060"/>
            <a:ext cx="4924425"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01F8250F-C27A-4A30-8791-9561C4D40758}"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963D1227-5430-4F15-B972-EC38C86E8D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5563593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4" name="Round Diagonal Corner Rectangle 7"/>
          <p:cNvSpPr/>
          <p:nvPr userDrawn="1"/>
        </p:nvSpPr>
        <p:spPr>
          <a:xfrm>
            <a:off x="190500" y="190500"/>
            <a:ext cx="8764588" cy="6462713"/>
          </a:xfrm>
          <a:prstGeom prst="round2DiagRect">
            <a:avLst>
              <a:gd name="adj1" fmla="val 9416"/>
              <a:gd name="adj2" fmla="val 0"/>
            </a:avLst>
          </a:prstGeom>
          <a:gradFill>
            <a:gsLst>
              <a:gs pos="20000">
                <a:schemeClr val="bg2">
                  <a:lumMod val="20000"/>
                  <a:lumOff val="80000"/>
                </a:schemeClr>
              </a:gs>
              <a:gs pos="100000">
                <a:schemeClr val="bg1"/>
              </a:gs>
            </a:gsLst>
            <a:lin ang="2400000" scaled="0"/>
          </a:gradFill>
          <a:ln w="6350" cap="flat" cmpd="sng">
            <a:solidFill>
              <a:schemeClr val="bg2">
                <a:lumMod val="20000"/>
                <a:lumOff val="80000"/>
              </a:schemeClr>
            </a:solidFill>
            <a:prstDash val="sysDot"/>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lang="fr-CH" dirty="0">
              <a:latin typeface="Calibri"/>
              <a:cs typeface="Calibri"/>
            </a:endParaRPr>
          </a:p>
          <a:p>
            <a:pPr algn="ctr" fontAlgn="auto">
              <a:spcBef>
                <a:spcPts val="0"/>
              </a:spcBef>
              <a:spcAft>
                <a:spcPts val="0"/>
              </a:spcAft>
              <a:defRPr/>
            </a:pPr>
            <a:endParaRPr dirty="0">
              <a:latin typeface="Calibri"/>
              <a:cs typeface="Calibri"/>
            </a:endParaRPr>
          </a:p>
        </p:txBody>
      </p:sp>
      <p:pic>
        <p:nvPicPr>
          <p:cNvPr id="5" name="Image 7" descr="kerius-logo-text.jpg"/>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41300" y="220663"/>
            <a:ext cx="1390650" cy="4111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cxnSp>
        <p:nvCxnSpPr>
          <p:cNvPr id="6" name="Straight Connector 8"/>
          <p:cNvCxnSpPr/>
          <p:nvPr userDrawn="1"/>
        </p:nvCxnSpPr>
        <p:spPr>
          <a:xfrm>
            <a:off x="241300" y="766763"/>
            <a:ext cx="8658225" cy="1587"/>
          </a:xfrm>
          <a:prstGeom prst="line">
            <a:avLst/>
          </a:prstGeom>
          <a:ln w="9525" cmpd="sng">
            <a:solidFill>
              <a:schemeClr val="tx1"/>
            </a:solidFill>
          </a:ln>
        </p:spPr>
        <p:style>
          <a:lnRef idx="2">
            <a:schemeClr val="accent1"/>
          </a:lnRef>
          <a:fillRef idx="0">
            <a:schemeClr val="accent1"/>
          </a:fillRef>
          <a:effectRef idx="1">
            <a:schemeClr val="accent1"/>
          </a:effectRef>
          <a:fontRef idx="minor">
            <a:schemeClr val="tx1"/>
          </a:fontRef>
        </p:style>
      </p:cxnSp>
      <p:sp>
        <p:nvSpPr>
          <p:cNvPr id="3" name="Content Placeholder 2"/>
          <p:cNvSpPr>
            <a:spLocks noGrp="1"/>
          </p:cNvSpPr>
          <p:nvPr>
            <p:ph idx="1"/>
          </p:nvPr>
        </p:nvSpPr>
        <p:spPr>
          <a:xfrm>
            <a:off x="457200" y="2020888"/>
            <a:ext cx="7918402" cy="4105275"/>
          </a:xfrm>
        </p:spPr>
        <p:txBody>
          <a:bodyPr>
            <a:normAutofit/>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7" name="Date Placeholder 3"/>
          <p:cNvSpPr>
            <a:spLocks noGrp="1"/>
          </p:cNvSpPr>
          <p:nvPr>
            <p:ph type="dt" sz="half" idx="10"/>
          </p:nvPr>
        </p:nvSpPr>
        <p:spPr/>
        <p:txBody>
          <a:bodyPr/>
          <a:lstStyle>
            <a:lvl1pPr>
              <a:defRPr/>
            </a:lvl1pPr>
          </a:lstStyle>
          <a:p>
            <a:pPr>
              <a:defRPr/>
            </a:pPr>
            <a:fld id="{275DC223-3F18-4050-A5D0-5FB2D6679FF6}" type="datetimeFigureOut">
              <a:rPr lang="en-US"/>
              <a:pPr>
                <a:defRPr/>
              </a:pPr>
              <a:t>2/2/2015</a:t>
            </a:fld>
            <a:endParaRPr lang="en-US" dirty="0"/>
          </a:p>
        </p:txBody>
      </p:sp>
      <p:sp>
        <p:nvSpPr>
          <p:cNvPr id="8" name="Footer Placeholder 4"/>
          <p:cNvSpPr>
            <a:spLocks noGrp="1"/>
          </p:cNvSpPr>
          <p:nvPr>
            <p:ph type="ftr" sz="quarter" idx="11"/>
          </p:nvPr>
        </p:nvSpPr>
        <p:spPr/>
        <p:txBody>
          <a:bodyPr/>
          <a:lstStyle>
            <a:lvl1pPr>
              <a:defRPr/>
            </a:lvl1pPr>
          </a:lstStyle>
          <a:p>
            <a:pPr>
              <a:defRPr/>
            </a:pPr>
            <a:endParaRPr lang="en-US"/>
          </a:p>
        </p:txBody>
      </p:sp>
    </p:spTree>
    <p:extLst>
      <p:ext uri="{BB962C8B-B14F-4D97-AF65-F5344CB8AC3E}">
        <p14:creationId xmlns:p14="http://schemas.microsoft.com/office/powerpoint/2010/main" val="160658263"/>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Picture with Caption, Alt.">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1609725"/>
            <a:ext cx="5343525" cy="2281238"/>
          </a:xfrm>
          <a:prstGeom prst="roundRect">
            <a:avLst>
              <a:gd name="adj" fmla="val 3826"/>
            </a:avLst>
          </a:prstGeom>
          <a:noFill/>
        </p:spPr>
        <p:txBody>
          <a:bodyPr rtlCol="0">
            <a:normAutofit/>
          </a:bodyPr>
          <a:lstStyle>
            <a:lvl1pPr>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3904812"/>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4586704"/>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5" name="Date Placeholder 4"/>
          <p:cNvSpPr>
            <a:spLocks noGrp="1"/>
          </p:cNvSpPr>
          <p:nvPr>
            <p:ph type="dt" sz="half" idx="14"/>
          </p:nvPr>
        </p:nvSpPr>
        <p:spPr/>
        <p:txBody>
          <a:bodyPr/>
          <a:lstStyle>
            <a:lvl1pPr>
              <a:defRPr/>
            </a:lvl1pPr>
          </a:lstStyle>
          <a:p>
            <a:pPr>
              <a:defRPr/>
            </a:pPr>
            <a:fld id="{5F518CF1-ACFD-4E8E-A8ED-C9EB8ED6B172}"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6" name="Footer Placeholder 5"/>
          <p:cNvSpPr>
            <a:spLocks noGrp="1"/>
          </p:cNvSpPr>
          <p:nvPr>
            <p:ph type="ftr" sz="quarter" idx="15"/>
          </p:nvPr>
        </p:nvSpPr>
        <p:spPr/>
        <p:txBody>
          <a:bodyPr/>
          <a:lstStyle>
            <a:lvl1pPr>
              <a:defRPr/>
            </a:lvl1pPr>
          </a:lstStyle>
          <a:p>
            <a:pPr>
              <a:defRPr/>
            </a:pPr>
            <a:endParaRPr lang="en-US">
              <a:solidFill>
                <a:prstClr val="white">
                  <a:lumMod val="75000"/>
                </a:prstClr>
              </a:solidFill>
            </a:endParaRPr>
          </a:p>
        </p:txBody>
      </p:sp>
      <p:sp>
        <p:nvSpPr>
          <p:cNvPr id="7" name="Slide Number Placeholder 6"/>
          <p:cNvSpPr>
            <a:spLocks noGrp="1"/>
          </p:cNvSpPr>
          <p:nvPr>
            <p:ph type="sldNum" sz="quarter" idx="16"/>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E028D69B-715A-42E1-A0DE-91743AB87813}"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989488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p:cSld name="3 Pictures with Caption">
    <p:spTree>
      <p:nvGrpSpPr>
        <p:cNvPr id="1" name=""/>
        <p:cNvGrpSpPr/>
        <p:nvPr/>
      </p:nvGrpSpPr>
      <p:grpSpPr>
        <a:xfrm>
          <a:off x="0" y="0"/>
          <a:ext cx="0" cy="0"/>
          <a:chOff x="0" y="0"/>
          <a:chExt cx="0" cy="0"/>
        </a:xfrm>
      </p:grpSpPr>
      <p:sp>
        <p:nvSpPr>
          <p:cNvPr id="12" name="Picture Placeholder 11"/>
          <p:cNvSpPr>
            <a:spLocks noGrp="1"/>
          </p:cNvSpPr>
          <p:nvPr>
            <p:ph type="pic" sz="quarter" idx="13"/>
          </p:nvPr>
        </p:nvSpPr>
        <p:spPr>
          <a:xfrm>
            <a:off x="3021106" y="443552"/>
            <a:ext cx="5343525" cy="2281238"/>
          </a:xfrm>
          <a:prstGeom prst="round2SameRect">
            <a:avLst>
              <a:gd name="adj1" fmla="val 5300"/>
              <a:gd name="adj2" fmla="val 0"/>
            </a:avLst>
          </a:prstGeom>
          <a:noFill/>
        </p:spPr>
        <p:txBody>
          <a:bodyPr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2015"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lgn="l" defTabSz="914400" rtl="0" eaLnBrk="1" latinLnBrk="0" hangingPunct="1">
              <a:spcBef>
                <a:spcPts val="1800"/>
              </a:spcBef>
              <a:buClr>
                <a:schemeClr val="accent1"/>
              </a:buClr>
              <a:buSzPct val="130000"/>
              <a:buFont typeface="Wingdings" pitchFamily="2" charset="2"/>
              <a:buNone/>
              <a:defRPr sz="1600" kern="1200">
                <a:solidFill>
                  <a:schemeClr val="tx1">
                    <a:lumMod val="75000"/>
                    <a:lumOff val="25000"/>
                  </a:schemeClr>
                </a:solidFill>
                <a:latin typeface="+mn-lt"/>
                <a:ea typeface="+mn-ea"/>
                <a:cs typeface="+mn-cs"/>
              </a:defRPr>
            </a:lvl1pPr>
          </a:lstStyle>
          <a:p>
            <a:pPr lvl="0"/>
            <a:r>
              <a:rPr lang="fr-CH" noProof="0" smtClean="0"/>
              <a:t>Click icon to add picture</a:t>
            </a:r>
            <a:endParaRPr noProof="0"/>
          </a:p>
        </p:txBody>
      </p:sp>
      <p:sp>
        <p:nvSpPr>
          <p:cNvPr id="7" name="Date Placeholder 4"/>
          <p:cNvSpPr>
            <a:spLocks noGrp="1"/>
          </p:cNvSpPr>
          <p:nvPr>
            <p:ph type="dt" sz="half" idx="16"/>
          </p:nvPr>
        </p:nvSpPr>
        <p:spPr/>
        <p:txBody>
          <a:bodyPr/>
          <a:lstStyle>
            <a:lvl1pPr>
              <a:defRPr/>
            </a:lvl1pPr>
          </a:lstStyle>
          <a:p>
            <a:pPr>
              <a:defRPr/>
            </a:pPr>
            <a:fld id="{310B5B8A-7E73-4263-B1C3-FDBBE13F61F4}"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8" name="Footer Placeholder 5"/>
          <p:cNvSpPr>
            <a:spLocks noGrp="1"/>
          </p:cNvSpPr>
          <p:nvPr>
            <p:ph type="ftr" sz="quarter" idx="17"/>
          </p:nvPr>
        </p:nvSpPr>
        <p:spPr/>
        <p:txBody>
          <a:bodyPr/>
          <a:lstStyle>
            <a:lvl1pPr>
              <a:defRPr/>
            </a:lvl1pPr>
          </a:lstStyle>
          <a:p>
            <a:pPr>
              <a:defRPr/>
            </a:pPr>
            <a:endParaRPr lang="en-US">
              <a:solidFill>
                <a:prstClr val="white">
                  <a:lumMod val="75000"/>
                </a:prstClr>
              </a:solidFill>
            </a:endParaRPr>
          </a:p>
        </p:txBody>
      </p:sp>
      <p:sp>
        <p:nvSpPr>
          <p:cNvPr id="9" name="Slide Number Placeholder 6"/>
          <p:cNvSpPr>
            <a:spLocks noGrp="1"/>
          </p:cNvSpPr>
          <p:nvPr>
            <p:ph type="sldNum" sz="quarter" idx="18"/>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2D0112D-4BCB-4E2B-B259-B9978559857C}"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53177195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p:cSld name="4 Pictures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948318" y="5055855"/>
            <a:ext cx="5416313" cy="681892"/>
          </a:xfrm>
        </p:spPr>
        <p:txBody>
          <a:bodyPr/>
          <a:lstStyle>
            <a:lvl1pPr algn="l">
              <a:defRPr sz="1800" b="0"/>
            </a:lvl1pPr>
          </a:lstStyle>
          <a:p>
            <a:r>
              <a:rPr lang="fr-CH" smtClean="0"/>
              <a:t>Click to edit Master title style</a:t>
            </a:r>
            <a:endParaRPr/>
          </a:p>
        </p:txBody>
      </p:sp>
      <p:sp>
        <p:nvSpPr>
          <p:cNvPr id="4" name="Text Placeholder 3"/>
          <p:cNvSpPr>
            <a:spLocks noGrp="1"/>
          </p:cNvSpPr>
          <p:nvPr>
            <p:ph type="body" sz="half" idx="2"/>
          </p:nvPr>
        </p:nvSpPr>
        <p:spPr>
          <a:xfrm>
            <a:off x="2948319" y="5737747"/>
            <a:ext cx="5416313" cy="627797"/>
          </a:xfrm>
        </p:spPr>
        <p:txBody>
          <a:bodyPr/>
          <a:lstStyle>
            <a:lvl1pPr marL="0" indent="0">
              <a:spcBef>
                <a:spcPct val="0"/>
              </a:spcBef>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3" name="Picture Placeholder 11"/>
          <p:cNvSpPr>
            <a:spLocks noGrp="1"/>
          </p:cNvSpPr>
          <p:nvPr>
            <p:ph type="pic" sz="quarter" idx="14"/>
          </p:nvPr>
        </p:nvSpPr>
        <p:spPr>
          <a:xfrm flipH="1" flipV="1">
            <a:off x="3021106"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4" name="Picture Placeholder 11"/>
          <p:cNvSpPr>
            <a:spLocks noGrp="1"/>
          </p:cNvSpPr>
          <p:nvPr>
            <p:ph type="pic" sz="quarter" idx="15"/>
          </p:nvPr>
        </p:nvSpPr>
        <p:spPr>
          <a:xfrm flipV="1">
            <a:off x="5723362" y="2756848"/>
            <a:ext cx="2642616" cy="2281238"/>
          </a:xfrm>
          <a:prstGeom prst="round1Rect">
            <a:avLst>
              <a:gd name="adj" fmla="val 9488"/>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0" name="Picture Placeholder 11"/>
          <p:cNvSpPr>
            <a:spLocks noGrp="1"/>
          </p:cNvSpPr>
          <p:nvPr>
            <p:ph type="pic" sz="quarter" idx="16"/>
          </p:nvPr>
        </p:nvSpPr>
        <p:spPr>
          <a:xfrm flipH="1">
            <a:off x="3021106"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1" name="Picture Placeholder 11"/>
          <p:cNvSpPr>
            <a:spLocks noGrp="1"/>
          </p:cNvSpPr>
          <p:nvPr>
            <p:ph type="pic" sz="quarter" idx="17"/>
          </p:nvPr>
        </p:nvSpPr>
        <p:spPr>
          <a:xfrm>
            <a:off x="5723362" y="437202"/>
            <a:ext cx="2642616" cy="2281238"/>
          </a:xfrm>
          <a:prstGeom prst="round1Rect">
            <a:avLst>
              <a:gd name="adj" fmla="val 9488"/>
            </a:avLst>
          </a:prstGeom>
          <a:blipFill dpi="0" rotWithShape="0">
            <a:blip r:embed="rId2" cstate="print"/>
            <a:srcRect/>
            <a:stretch>
              <a:fillRect/>
            </a:stretch>
          </a:blip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8" name="Date Placeholder 4"/>
          <p:cNvSpPr>
            <a:spLocks noGrp="1"/>
          </p:cNvSpPr>
          <p:nvPr>
            <p:ph type="dt" sz="half" idx="18"/>
          </p:nvPr>
        </p:nvSpPr>
        <p:spPr/>
        <p:txBody>
          <a:bodyPr/>
          <a:lstStyle>
            <a:lvl1pPr>
              <a:defRPr/>
            </a:lvl1pPr>
          </a:lstStyle>
          <a:p>
            <a:pPr>
              <a:defRPr/>
            </a:pPr>
            <a:fld id="{4F5F53B5-3C4E-442D-BC9D-3A1545C27330}"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2"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0D9FAF8A-E364-49F8-8C67-D9E9419D5E90}"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171433823"/>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2 Pictures, 2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2968389"/>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3442648"/>
            <a:ext cx="2743200" cy="2968389"/>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17" name="Text Placeholder 3"/>
          <p:cNvSpPr>
            <a:spLocks noGrp="1"/>
          </p:cNvSpPr>
          <p:nvPr>
            <p:ph type="body" sz="half" idx="15"/>
          </p:nvPr>
        </p:nvSpPr>
        <p:spPr>
          <a:xfrm>
            <a:off x="5840505" y="4108759"/>
            <a:ext cx="2524126" cy="1998756"/>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1" name="Text Placeholder 3"/>
          <p:cNvSpPr>
            <a:spLocks noGrp="1"/>
          </p:cNvSpPr>
          <p:nvPr>
            <p:ph type="body" sz="half" idx="16"/>
          </p:nvPr>
        </p:nvSpPr>
        <p:spPr>
          <a:xfrm>
            <a:off x="5840505" y="34426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8" name="Date Placeholder 4"/>
          <p:cNvSpPr>
            <a:spLocks noGrp="1"/>
          </p:cNvSpPr>
          <p:nvPr>
            <p:ph type="dt" sz="half" idx="18"/>
          </p:nvPr>
        </p:nvSpPr>
        <p:spPr/>
        <p:txBody>
          <a:bodyPr/>
          <a:lstStyle>
            <a:lvl1pPr>
              <a:defRPr/>
            </a:lvl1pPr>
          </a:lstStyle>
          <a:p>
            <a:pPr>
              <a:defRPr/>
            </a:pPr>
            <a:fld id="{589240AD-77B9-477F-9709-7F341F4A2FC6}"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9" name="Footer Placeholder 5"/>
          <p:cNvSpPr>
            <a:spLocks noGrp="1"/>
          </p:cNvSpPr>
          <p:nvPr>
            <p:ph type="ftr" sz="quarter" idx="19"/>
          </p:nvPr>
        </p:nvSpPr>
        <p:spPr/>
        <p:txBody>
          <a:bodyPr/>
          <a:lstStyle>
            <a:lvl1pPr>
              <a:defRPr/>
            </a:lvl1pPr>
          </a:lstStyle>
          <a:p>
            <a:pPr>
              <a:defRPr/>
            </a:pPr>
            <a:endParaRPr lang="en-US">
              <a:solidFill>
                <a:prstClr val="white">
                  <a:lumMod val="75000"/>
                </a:prstClr>
              </a:solidFill>
            </a:endParaRPr>
          </a:p>
        </p:txBody>
      </p:sp>
      <p:sp>
        <p:nvSpPr>
          <p:cNvPr id="10" name="Slide Number Placeholder 6"/>
          <p:cNvSpPr>
            <a:spLocks noGrp="1"/>
          </p:cNvSpPr>
          <p:nvPr>
            <p:ph type="sldNum" sz="quarter" idx="20"/>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DD17DFE7-797A-4AF6-A58B-FDA7902A486E}"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4132897688"/>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3 Pictures, 3 Captions">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5840505" y="1112198"/>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2" name="Picture Placeholder 11"/>
          <p:cNvSpPr>
            <a:spLocks noGrp="1"/>
          </p:cNvSpPr>
          <p:nvPr>
            <p:ph type="pic" sz="quarter" idx="13"/>
          </p:nvPr>
        </p:nvSpPr>
        <p:spPr>
          <a:xfrm>
            <a:off x="3021107" y="443551"/>
            <a:ext cx="2743200" cy="1956816"/>
          </a:xfrm>
          <a:prstGeom prst="round2SameRect">
            <a:avLst>
              <a:gd name="adj1" fmla="val 5300"/>
              <a:gd name="adj2" fmla="val 0"/>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5" name="Picture Placeholder 11"/>
          <p:cNvSpPr>
            <a:spLocks noGrp="1"/>
          </p:cNvSpPr>
          <p:nvPr>
            <p:ph type="pic" sz="quarter" idx="14"/>
          </p:nvPr>
        </p:nvSpPr>
        <p:spPr>
          <a:xfrm flipV="1">
            <a:off x="3021107" y="4462815"/>
            <a:ext cx="2743200" cy="1956816"/>
          </a:xfrm>
          <a:prstGeom prst="round2SameRect">
            <a:avLst>
              <a:gd name="adj1" fmla="val 5300"/>
              <a:gd name="adj2" fmla="val 0"/>
            </a:avLst>
          </a:prstGeom>
          <a:blipFill dpi="0" rotWithShape="0">
            <a:blip r:embed="rId2" cstate="print"/>
            <a:srcRect/>
            <a:stretch>
              <a:fillRect/>
            </a:stretch>
          </a:blipFill>
        </p:spPr>
        <p:txBody>
          <a:bodyPr rtlCol="0" anchor="b" anchorCtr="1">
            <a:normAutofit/>
            <a:scene3d>
              <a:camera prst="orthographicFront">
                <a:rot lat="0" lon="0" rev="10800000"/>
              </a:camera>
              <a:lightRig rig="threePt" dir="t"/>
            </a:scene3d>
          </a:bodyPr>
          <a:lstStyle>
            <a:lvl1pPr marL="0" indent="0">
              <a:buNone/>
              <a:defRPr sz="1600"/>
            </a:lvl1pPr>
          </a:lstStyle>
          <a:p>
            <a:pPr lvl="0"/>
            <a:r>
              <a:rPr lang="fr-CH" noProof="0" smtClean="0"/>
              <a:t>Click icon to add picture</a:t>
            </a:r>
            <a:endParaRPr noProof="0"/>
          </a:p>
        </p:txBody>
      </p:sp>
      <p:sp>
        <p:nvSpPr>
          <p:cNvPr id="22" name="Text Placeholder 3"/>
          <p:cNvSpPr>
            <a:spLocks noGrp="1"/>
          </p:cNvSpPr>
          <p:nvPr>
            <p:ph type="body" sz="half" idx="17"/>
          </p:nvPr>
        </p:nvSpPr>
        <p:spPr>
          <a:xfrm>
            <a:off x="5840505" y="443551"/>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1" name="Picture Placeholder 11"/>
          <p:cNvSpPr>
            <a:spLocks noGrp="1"/>
          </p:cNvSpPr>
          <p:nvPr>
            <p:ph type="pic" sz="quarter" idx="18"/>
          </p:nvPr>
        </p:nvSpPr>
        <p:spPr>
          <a:xfrm>
            <a:off x="3021107" y="2452048"/>
            <a:ext cx="2743200" cy="1956816"/>
          </a:xfrm>
          <a:prstGeom prst="rect">
            <a:avLst/>
          </a:prstGeom>
          <a:noFill/>
        </p:spPr>
        <p:txBody>
          <a:bodyPr rtlCol="0" anchorCtr="1">
            <a:normAutofit/>
          </a:bodyPr>
          <a:lstStyle>
            <a:lvl1pPr marL="0" indent="0">
              <a:buNone/>
              <a:defRPr sz="1600"/>
            </a:lvl1pPr>
          </a:lstStyle>
          <a:p>
            <a:pPr lvl="0"/>
            <a:r>
              <a:rPr lang="fr-CH" noProof="0" smtClean="0"/>
              <a:t>Click icon to add picture</a:t>
            </a:r>
            <a:endParaRPr noProof="0"/>
          </a:p>
        </p:txBody>
      </p:sp>
      <p:sp>
        <p:nvSpPr>
          <p:cNvPr id="13" name="Text Placeholder 3"/>
          <p:cNvSpPr>
            <a:spLocks noGrp="1"/>
          </p:cNvSpPr>
          <p:nvPr>
            <p:ph type="body" sz="half" idx="19"/>
          </p:nvPr>
        </p:nvSpPr>
        <p:spPr>
          <a:xfrm>
            <a:off x="5840505" y="3133941"/>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4" name="Text Placeholder 3"/>
          <p:cNvSpPr>
            <a:spLocks noGrp="1"/>
          </p:cNvSpPr>
          <p:nvPr>
            <p:ph type="body" sz="half" idx="20"/>
          </p:nvPr>
        </p:nvSpPr>
        <p:spPr>
          <a:xfrm>
            <a:off x="5840505" y="2452048"/>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6" name="Text Placeholder 3"/>
          <p:cNvSpPr>
            <a:spLocks noGrp="1"/>
          </p:cNvSpPr>
          <p:nvPr>
            <p:ph type="body" sz="half" idx="21"/>
          </p:nvPr>
        </p:nvSpPr>
        <p:spPr>
          <a:xfrm>
            <a:off x="5840505" y="5135813"/>
            <a:ext cx="2524126" cy="989959"/>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8" name="Text Placeholder 3"/>
          <p:cNvSpPr>
            <a:spLocks noGrp="1"/>
          </p:cNvSpPr>
          <p:nvPr>
            <p:ph type="body" sz="half" idx="22"/>
          </p:nvPr>
        </p:nvSpPr>
        <p:spPr>
          <a:xfrm>
            <a:off x="5840505" y="4462815"/>
            <a:ext cx="2524126" cy="674687"/>
          </a:xfrm>
        </p:spPr>
        <p:txBody>
          <a:bodyPr rtlCol="0" anchor="b">
            <a:noAutofit/>
          </a:bodyPr>
          <a:lstStyle>
            <a:lvl1pPr marL="0" indent="0" algn="l" defTabSz="914400" rtl="0" eaLnBrk="1" latinLnBrk="0" hangingPunct="1">
              <a:spcBef>
                <a:spcPct val="0"/>
              </a:spcBef>
              <a:buNone/>
              <a:defRPr sz="1800" b="0" kern="1200">
                <a:solidFill>
                  <a:schemeClr val="accent1"/>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CH" smtClean="0"/>
              <a:t>Click to edit Master text styles</a:t>
            </a:r>
          </a:p>
        </p:txBody>
      </p:sp>
      <p:sp>
        <p:nvSpPr>
          <p:cNvPr id="17" name="Date Placeholder 4"/>
          <p:cNvSpPr>
            <a:spLocks noGrp="1"/>
          </p:cNvSpPr>
          <p:nvPr>
            <p:ph type="dt" sz="half" idx="23"/>
          </p:nvPr>
        </p:nvSpPr>
        <p:spPr/>
        <p:txBody>
          <a:bodyPr/>
          <a:lstStyle>
            <a:lvl1pPr>
              <a:defRPr/>
            </a:lvl1pPr>
          </a:lstStyle>
          <a:p>
            <a:pPr>
              <a:defRPr/>
            </a:pPr>
            <a:fld id="{CD65C26C-AD33-401E-9348-835B4E0BD7CA}"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9" name="Footer Placeholder 5"/>
          <p:cNvSpPr>
            <a:spLocks noGrp="1"/>
          </p:cNvSpPr>
          <p:nvPr>
            <p:ph type="ftr" sz="quarter" idx="24"/>
          </p:nvPr>
        </p:nvSpPr>
        <p:spPr/>
        <p:txBody>
          <a:bodyPr/>
          <a:lstStyle>
            <a:lvl1pPr>
              <a:defRPr/>
            </a:lvl1pPr>
          </a:lstStyle>
          <a:p>
            <a:pPr>
              <a:defRPr/>
            </a:pPr>
            <a:endParaRPr lang="en-US">
              <a:solidFill>
                <a:prstClr val="white">
                  <a:lumMod val="75000"/>
                </a:prstClr>
              </a:solidFill>
            </a:endParaRPr>
          </a:p>
        </p:txBody>
      </p:sp>
      <p:sp>
        <p:nvSpPr>
          <p:cNvPr id="20" name="Slide Number Placeholder 6"/>
          <p:cNvSpPr>
            <a:spLocks noGrp="1"/>
          </p:cNvSpPr>
          <p:nvPr>
            <p:ph type="sldNum" sz="quarter" idx="25"/>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8A2503C5-AA21-47F6-B86B-93972F7D5042}"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2245654138"/>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3440206" y="685800"/>
            <a:ext cx="4924424" cy="886968"/>
          </a:xfrm>
        </p:spPr>
        <p:txBody>
          <a:bodyPr/>
          <a:lstStyle/>
          <a:p>
            <a:r>
              <a:rPr lang="fr-CH" smtClean="0"/>
              <a:t>Click to edit Master title style</a:t>
            </a:r>
            <a:endParaRPr/>
          </a:p>
        </p:txBody>
      </p:sp>
      <p:sp>
        <p:nvSpPr>
          <p:cNvPr id="3" name="Vertical Text Placeholder 2"/>
          <p:cNvSpPr>
            <a:spLocks noGrp="1"/>
          </p:cNvSpPr>
          <p:nvPr>
            <p:ph type="body" orient="vert" idx="1"/>
          </p:nvPr>
        </p:nvSpPr>
        <p:spPr>
          <a:xfrm>
            <a:off x="3440206" y="2020888"/>
            <a:ext cx="4924425" cy="4106862"/>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57C23CA2-D44B-4404-9242-18DBFA2003E8}"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6524C1F7-43FB-4858-B340-73B5942A40A5}"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141739655"/>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24800" y="750580"/>
            <a:ext cx="914400" cy="5381934"/>
          </a:xfrm>
        </p:spPr>
        <p:txBody>
          <a:bodyPr vert="eaVert"/>
          <a:lstStyle/>
          <a:p>
            <a:r>
              <a:rPr lang="fr-CH" smtClean="0"/>
              <a:t>Click to edit Master title style</a:t>
            </a:r>
            <a:endParaRPr/>
          </a:p>
        </p:txBody>
      </p:sp>
      <p:sp>
        <p:nvSpPr>
          <p:cNvPr id="3" name="Vertical Text Placeholder 2"/>
          <p:cNvSpPr>
            <a:spLocks noGrp="1"/>
          </p:cNvSpPr>
          <p:nvPr>
            <p:ph type="body" orient="vert" idx="1"/>
          </p:nvPr>
        </p:nvSpPr>
        <p:spPr>
          <a:xfrm>
            <a:off x="3467100" y="749300"/>
            <a:ext cx="3924300" cy="5376863"/>
          </a:xfrm>
        </p:spPr>
        <p:txBody>
          <a:bodyPr vert="eaVert"/>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Date Placeholder 3"/>
          <p:cNvSpPr>
            <a:spLocks noGrp="1"/>
          </p:cNvSpPr>
          <p:nvPr>
            <p:ph type="dt" sz="half" idx="10"/>
          </p:nvPr>
        </p:nvSpPr>
        <p:spPr/>
        <p:txBody>
          <a:bodyPr/>
          <a:lstStyle>
            <a:lvl1pPr>
              <a:defRPr/>
            </a:lvl1pPr>
          </a:lstStyle>
          <a:p>
            <a:pPr>
              <a:defRPr/>
            </a:pPr>
            <a:fld id="{6CAD6979-62DB-4C09-BFF2-F27017A0FECC}"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5" name="Footer Placeholder 4"/>
          <p:cNvSpPr>
            <a:spLocks noGrp="1"/>
          </p:cNvSpPr>
          <p:nvPr>
            <p:ph type="ftr" sz="quarter" idx="11"/>
          </p:nvPr>
        </p:nvSpPr>
        <p:spPr/>
        <p:txBody>
          <a:bodyPr/>
          <a:lstStyle>
            <a:lvl1pPr>
              <a:defRPr/>
            </a:lvl1pPr>
          </a:lstStyle>
          <a:p>
            <a:pPr>
              <a:defRPr/>
            </a:pPr>
            <a:endParaRPr lang="en-US">
              <a:solidFill>
                <a:prstClr val="white">
                  <a:lumMod val="75000"/>
                </a:prstClr>
              </a:solidFill>
            </a:endParaRPr>
          </a:p>
        </p:txBody>
      </p:sp>
      <p:sp>
        <p:nvSpPr>
          <p:cNvPr id="6" name="Slide Number Placeholder 5"/>
          <p:cNvSpPr>
            <a:spLocks noGrp="1"/>
          </p:cNvSpPr>
          <p:nvPr>
            <p:ph type="sldNum" sz="quarter" idx="12"/>
          </p:nvPr>
        </p:nvSpPr>
        <p:spPr>
          <a:xfrm>
            <a:off x="1752600" y="2878138"/>
            <a:ext cx="609600" cy="365125"/>
          </a:xfrm>
          <a:prstGeom prst="rect">
            <a:avLst/>
          </a:prstGeom>
        </p:spPr>
        <p:txBody>
          <a:bodyPr/>
          <a:lstStyle>
            <a:lvl1pPr fontAlgn="auto">
              <a:spcBef>
                <a:spcPts val="0"/>
              </a:spcBef>
              <a:spcAft>
                <a:spcPts val="0"/>
              </a:spcAft>
              <a:defRPr>
                <a:latin typeface="+mn-lt"/>
              </a:defRPr>
            </a:lvl1pPr>
          </a:lstStyle>
          <a:p>
            <a:pPr>
              <a:defRPr/>
            </a:pPr>
            <a:fld id="{3CA55E10-9D5E-4265-A684-EE884E778CE9}" type="slidenum">
              <a:rPr lang="en-US">
                <a:solidFill>
                  <a:prstClr val="black"/>
                </a:solidFill>
              </a:rPr>
              <a:pPr>
                <a:defRPr/>
              </a:pPr>
              <a:t>‹N°›</a:t>
            </a:fld>
            <a:endParaRPr lang="en-US" dirty="0">
              <a:solidFill>
                <a:prstClr val="black"/>
              </a:solidFill>
            </a:endParaRPr>
          </a:p>
        </p:txBody>
      </p:sp>
    </p:spTree>
    <p:extLst>
      <p:ext uri="{BB962C8B-B14F-4D97-AF65-F5344CB8AC3E}">
        <p14:creationId xmlns:p14="http://schemas.microsoft.com/office/powerpoint/2010/main" val="39916266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5" name="Round Same Side Corner Rectangle 6"/>
          <p:cNvSpPr/>
          <p:nvPr/>
        </p:nvSpPr>
        <p:spPr>
          <a:xfrm rot="16200000">
            <a:off x="1066800" y="1603375"/>
            <a:ext cx="3475038" cy="3475038"/>
          </a:xfrm>
          <a:prstGeom prst="round2SameRect">
            <a:avLst>
              <a:gd name="adj1" fmla="val 3122"/>
              <a:gd name="adj2" fmla="val 0"/>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25"/>
          <p:cNvGrpSpPr>
            <a:grpSpLocks noChangeAspect="1"/>
          </p:cNvGrpSpPr>
          <p:nvPr/>
        </p:nvGrpSpPr>
        <p:grpSpPr bwMode="auto">
          <a:xfrm>
            <a:off x="2071688" y="1843088"/>
            <a:ext cx="1466850" cy="1676400"/>
            <a:chOff x="1230573" y="1890215"/>
            <a:chExt cx="1444388" cy="1650696"/>
          </a:xfrm>
        </p:grpSpPr>
        <p:sp>
          <p:nvSpPr>
            <p:cNvPr id="7" name="Oval 26"/>
            <p:cNvSpPr/>
            <p:nvPr/>
          </p:nvSpPr>
          <p:spPr>
            <a:xfrm>
              <a:off x="1230573" y="1890215"/>
              <a:ext cx="1444388" cy="937895"/>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27"/>
            <p:cNvSpPr/>
            <p:nvPr/>
          </p:nvSpPr>
          <p:spPr>
            <a:xfrm>
              <a:off x="1935571" y="2845305"/>
              <a:ext cx="603392" cy="403295"/>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28"/>
            <p:cNvSpPr/>
            <p:nvPr/>
          </p:nvSpPr>
          <p:spPr>
            <a:xfrm>
              <a:off x="1901181" y="3275174"/>
              <a:ext cx="392361" cy="265737"/>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29"/>
            <p:cNvSpPr/>
            <p:nvPr/>
          </p:nvSpPr>
          <p:spPr>
            <a:xfrm>
              <a:off x="1633876" y="2395115"/>
              <a:ext cx="620586" cy="401732"/>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sp>
        <p:nvSpPr>
          <p:cNvPr id="9" name="Picture Placeholder 8"/>
          <p:cNvSpPr>
            <a:spLocks noGrp="1"/>
          </p:cNvSpPr>
          <p:nvPr>
            <p:ph type="pic" sz="quarter" idx="13"/>
          </p:nvPr>
        </p:nvSpPr>
        <p:spPr>
          <a:xfrm rot="5400000">
            <a:off x="4585448" y="1603786"/>
            <a:ext cx="3474720" cy="3474720"/>
          </a:xfrm>
          <a:prstGeom prst="round2SameRect">
            <a:avLst>
              <a:gd name="adj1" fmla="val 3096"/>
              <a:gd name="adj2" fmla="val 0"/>
            </a:avLst>
          </a:prstGeom>
          <a:blipFill dpi="0" rotWithShape="0">
            <a:blip r:embed="rId2" cstate="print"/>
            <a:srcRect/>
            <a:stretch>
              <a:fillRect/>
            </a:stretch>
          </a:blipFill>
          <a:ln>
            <a:noFill/>
          </a:ln>
        </p:spPr>
        <p:txBody>
          <a:bodyPr vert="vert270" rtlCol="0">
            <a:normAutofit/>
          </a:bodyPr>
          <a:lstStyle>
            <a:lvl1pPr marL="0" indent="0">
              <a:buNone/>
              <a:defRPr/>
            </a:lvl1pPr>
          </a:lstStyle>
          <a:p>
            <a:pPr lvl="0"/>
            <a:r>
              <a:rPr lang="fr-CH" noProof="0" smtClean="0"/>
              <a:t>Click icon to add picture</a:t>
            </a:r>
            <a:endParaRPr noProof="0"/>
          </a:p>
        </p:txBody>
      </p:sp>
      <p:sp>
        <p:nvSpPr>
          <p:cNvPr id="2" name="Title 1"/>
          <p:cNvSpPr>
            <a:spLocks noGrp="1"/>
          </p:cNvSpPr>
          <p:nvPr>
            <p:ph type="ctrTitle"/>
          </p:nvPr>
        </p:nvSpPr>
        <p:spPr>
          <a:xfrm>
            <a:off x="1156447" y="3114115"/>
            <a:ext cx="3276600" cy="1162050"/>
          </a:xfrm>
        </p:spPr>
        <p:txBody>
          <a:bodyPr tIns="0" bIns="0">
            <a:noAutofit/>
          </a:bodyPr>
          <a:lstStyle>
            <a:lvl1pPr algn="ctr">
              <a:lnSpc>
                <a:spcPts val="4000"/>
              </a:lnSpc>
              <a:defRPr sz="3600">
                <a:solidFill>
                  <a:schemeClr val="bg1"/>
                </a:solidFill>
              </a:defRPr>
            </a:lvl1pPr>
          </a:lstStyle>
          <a:p>
            <a:r>
              <a:rPr lang="fr-CH" smtClean="0"/>
              <a:t>Click to edit Master title style</a:t>
            </a:r>
            <a:endParaRPr/>
          </a:p>
        </p:txBody>
      </p:sp>
      <p:sp>
        <p:nvSpPr>
          <p:cNvPr id="3" name="Subtitle 2"/>
          <p:cNvSpPr>
            <a:spLocks noGrp="1"/>
          </p:cNvSpPr>
          <p:nvPr>
            <p:ph type="subTitle" idx="1"/>
          </p:nvPr>
        </p:nvSpPr>
        <p:spPr>
          <a:xfrm>
            <a:off x="1156447" y="4343400"/>
            <a:ext cx="3276600" cy="533400"/>
          </a:xfrm>
        </p:spPr>
        <p:txBody>
          <a:bodyPr tIns="0" bIns="0">
            <a:normAutofit/>
          </a:bodyPr>
          <a:lstStyle>
            <a:lvl1pPr marL="0" indent="0" algn="ctr">
              <a:spcBef>
                <a:spcPct val="0"/>
              </a:spcBef>
              <a:buNone/>
              <a:defRPr sz="14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CH" smtClean="0"/>
              <a:t>Click to edit Master subtitle style</a:t>
            </a:r>
            <a:endParaRPr/>
          </a:p>
        </p:txBody>
      </p:sp>
      <p:sp>
        <p:nvSpPr>
          <p:cNvPr id="12" name="Date Placeholder 3"/>
          <p:cNvSpPr>
            <a:spLocks noGrp="1"/>
          </p:cNvSpPr>
          <p:nvPr>
            <p:ph type="dt" sz="half" idx="14"/>
          </p:nvPr>
        </p:nvSpPr>
        <p:spPr/>
        <p:txBody>
          <a:bodyPr/>
          <a:lstStyle>
            <a:lvl1pPr>
              <a:defRPr/>
            </a:lvl1pPr>
          </a:lstStyle>
          <a:p>
            <a:pPr>
              <a:defRPr/>
            </a:pPr>
            <a:fld id="{0C02380A-F1DA-447C-A7ED-2F1A9E9BA8E4}" type="datetimeFigureOut">
              <a:rPr lang="en-US"/>
              <a:pPr>
                <a:defRPr/>
              </a:pPr>
              <a:t>2/2/2015</a:t>
            </a:fld>
            <a:endParaRPr lang="en-US" dirty="0"/>
          </a:p>
        </p:txBody>
      </p:sp>
      <p:sp>
        <p:nvSpPr>
          <p:cNvPr id="13" name="Footer Placeholder 4"/>
          <p:cNvSpPr>
            <a:spLocks noGrp="1"/>
          </p:cNvSpPr>
          <p:nvPr>
            <p:ph type="ftr" sz="quarter" idx="15"/>
          </p:nvPr>
        </p:nvSpPr>
        <p:spPr/>
        <p:txBody>
          <a:bodyPr/>
          <a:lstStyle>
            <a:lvl1pPr>
              <a:defRPr/>
            </a:lvl1pPr>
          </a:lstStyle>
          <a:p>
            <a:pPr>
              <a:defRPr/>
            </a:pPr>
            <a:endParaRPr lang="en-US"/>
          </a:p>
        </p:txBody>
      </p:sp>
      <p:sp>
        <p:nvSpPr>
          <p:cNvPr id="14" name="Slide Number Placeholder 5"/>
          <p:cNvSpPr>
            <a:spLocks noGrp="1"/>
          </p:cNvSpPr>
          <p:nvPr>
            <p:ph type="sldNum" sz="quarter" idx="16"/>
          </p:nvPr>
        </p:nvSpPr>
        <p:spPr>
          <a:xfrm>
            <a:off x="4267200" y="6356350"/>
            <a:ext cx="609600" cy="365125"/>
          </a:xfrm>
          <a:prstGeom prst="rect">
            <a:avLst/>
          </a:prstGeom>
        </p:spPr>
        <p:txBody>
          <a:bodyPr/>
          <a:lstStyle>
            <a:lvl1pPr algn="ctr" fontAlgn="auto">
              <a:spcBef>
                <a:spcPts val="0"/>
              </a:spcBef>
              <a:spcAft>
                <a:spcPts val="0"/>
              </a:spcAft>
              <a:defRPr sz="900">
                <a:solidFill>
                  <a:schemeClr val="bg1">
                    <a:lumMod val="75000"/>
                  </a:schemeClr>
                </a:solidFill>
                <a:latin typeface="+mn-lt"/>
              </a:defRPr>
            </a:lvl1pPr>
          </a:lstStyle>
          <a:p>
            <a:pPr>
              <a:defRPr/>
            </a:pPr>
            <a:fld id="{E0582B9B-FF8B-4252-8F0A-D405A593146D}" type="slidenum">
              <a:rPr/>
              <a:pPr>
                <a:defRPr/>
              </a:pPr>
              <a:t>‹N°›</a:t>
            </a:fld>
            <a:endParaRPr/>
          </a:p>
        </p:txBody>
      </p:sp>
    </p:spTree>
    <p:extLst>
      <p:ext uri="{BB962C8B-B14F-4D97-AF65-F5344CB8AC3E}">
        <p14:creationId xmlns:p14="http://schemas.microsoft.com/office/powerpoint/2010/main" val="214329457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Section Header">
    <p:spTree>
      <p:nvGrpSpPr>
        <p:cNvPr id="1" name=""/>
        <p:cNvGrpSpPr/>
        <p:nvPr/>
      </p:nvGrpSpPr>
      <p:grpSpPr>
        <a:xfrm>
          <a:off x="0" y="0"/>
          <a:ext cx="0" cy="0"/>
          <a:chOff x="0" y="0"/>
          <a:chExt cx="0" cy="0"/>
        </a:xfrm>
      </p:grpSpPr>
      <p:grpSp>
        <p:nvGrpSpPr>
          <p:cNvPr id="4" name="Group 16"/>
          <p:cNvGrpSpPr>
            <a:grpSpLocks/>
          </p:cNvGrpSpPr>
          <p:nvPr/>
        </p:nvGrpSpPr>
        <p:grpSpPr bwMode="auto">
          <a:xfrm>
            <a:off x="222250" y="1254125"/>
            <a:ext cx="7893050" cy="3919538"/>
            <a:chOff x="222912" y="1254456"/>
            <a:chExt cx="7892388" cy="3918778"/>
          </a:xfrm>
        </p:grpSpPr>
        <p:sp>
          <p:nvSpPr>
            <p:cNvPr id="5" name="Rounded Rectangle 6"/>
            <p:cNvSpPr/>
            <p:nvPr/>
          </p:nvSpPr>
          <p:spPr>
            <a:xfrm>
              <a:off x="1029294" y="1600464"/>
              <a:ext cx="7086006" cy="3474364"/>
            </a:xfrm>
            <a:prstGeom prst="roundRect">
              <a:avLst>
                <a:gd name="adj" fmla="val 3122"/>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6" name="Group 9"/>
            <p:cNvGrpSpPr>
              <a:grpSpLocks/>
            </p:cNvGrpSpPr>
            <p:nvPr/>
          </p:nvGrpSpPr>
          <p:grpSpPr bwMode="auto">
            <a:xfrm>
              <a:off x="222912" y="1254456"/>
              <a:ext cx="3428713" cy="3918778"/>
              <a:chOff x="1230573" y="1890215"/>
              <a:chExt cx="1444267" cy="1650696"/>
            </a:xfrm>
          </p:grpSpPr>
          <p:sp>
            <p:nvSpPr>
              <p:cNvPr id="7" name="Oval 10"/>
              <p:cNvSpPr/>
              <p:nvPr/>
            </p:nvSpPr>
            <p:spPr>
              <a:xfrm>
                <a:off x="1230573" y="1890215"/>
                <a:ext cx="1444267" cy="937333"/>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2"/>
              <p:cNvSpPr/>
              <p:nvPr/>
            </p:nvSpPr>
            <p:spPr>
              <a:xfrm>
                <a:off x="1935322" y="2845600"/>
                <a:ext cx="603784" cy="402478"/>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901221" y="3275489"/>
                <a:ext cx="392493" cy="265422"/>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5"/>
              <p:cNvSpPr/>
              <p:nvPr/>
            </p:nvSpPr>
            <p:spPr>
              <a:xfrm>
                <a:off x="1633095" y="2394984"/>
                <a:ext cx="621837" cy="402478"/>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3724182" y="2021541"/>
            <a:ext cx="4200618" cy="1362075"/>
          </a:xfrm>
        </p:spPr>
        <p:txBody>
          <a:bodyPr tIns="0" bIns="0" rtlCol="0">
            <a:noAutofit/>
          </a:bodyPr>
          <a:lstStyle>
            <a:lvl1pPr algn="r" defTabSz="914400" rtl="0" eaLnBrk="1" latinLnBrk="0" hangingPunct="1">
              <a:lnSpc>
                <a:spcPts val="4000"/>
              </a:lnSpc>
              <a:spcBef>
                <a:spcPct val="0"/>
              </a:spcBef>
              <a:buNone/>
              <a:defRPr sz="3600" kern="1200">
                <a:solidFill>
                  <a:schemeClr val="bg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3321424" y="3388659"/>
            <a:ext cx="4603376" cy="1083328"/>
          </a:xfrm>
        </p:spPr>
        <p:txBody>
          <a:bodyPr tIns="0" bIns="0" rtlCol="0">
            <a:normAutofit/>
          </a:bodyPr>
          <a:lstStyle>
            <a:lvl1pPr marL="0" indent="0" algn="r" defTabSz="914400" rtl="0" eaLnBrk="1" latinLnBrk="0" hangingPunct="1">
              <a:spcBef>
                <a:spcPts val="0"/>
              </a:spcBef>
              <a:buClr>
                <a:schemeClr val="accent1"/>
              </a:buClr>
              <a:buSzPct val="130000"/>
              <a:buFont typeface="Wingdings" pitchFamily="2" charset="2"/>
              <a:buNone/>
              <a:defRPr sz="1400" kern="1200">
                <a:solidFill>
                  <a:schemeClr val="bg1"/>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CH" smtClean="0"/>
              <a:t>Click to edit Master text styles</a:t>
            </a:r>
          </a:p>
        </p:txBody>
      </p:sp>
      <p:sp>
        <p:nvSpPr>
          <p:cNvPr id="11" name="Date Placeholder 3"/>
          <p:cNvSpPr>
            <a:spLocks noGrp="1"/>
          </p:cNvSpPr>
          <p:nvPr>
            <p:ph type="dt" sz="half" idx="10"/>
          </p:nvPr>
        </p:nvSpPr>
        <p:spPr/>
        <p:txBody>
          <a:bodyPr/>
          <a:lstStyle>
            <a:lvl1pPr>
              <a:defRPr/>
            </a:lvl1pPr>
          </a:lstStyle>
          <a:p>
            <a:pPr>
              <a:defRPr/>
            </a:pPr>
            <a:fld id="{09DA13B6-E4ED-46D1-9FCD-098B57CEE6A7}" type="datetimeFigureOut">
              <a:rPr lang="en-US"/>
              <a:pPr>
                <a:defRPr/>
              </a:pPr>
              <a:t>2/2/2015</a:t>
            </a:fld>
            <a:endParaRPr lang="en-US" dirty="0"/>
          </a:p>
        </p:txBody>
      </p:sp>
      <p:sp>
        <p:nvSpPr>
          <p:cNvPr id="12" name="Footer Placeholder 4"/>
          <p:cNvSpPr>
            <a:spLocks noGrp="1"/>
          </p:cNvSpPr>
          <p:nvPr>
            <p:ph type="ftr" sz="quarter" idx="11"/>
          </p:nvPr>
        </p:nvSpPr>
        <p:spPr/>
        <p:txBody>
          <a:bodyPr/>
          <a:lstStyle>
            <a:lvl1pPr>
              <a:defRPr/>
            </a:lvl1pPr>
          </a:lstStyle>
          <a:p>
            <a:pPr>
              <a:defRPr/>
            </a:pPr>
            <a:endParaRPr lang="en-US"/>
          </a:p>
        </p:txBody>
      </p:sp>
      <p:sp>
        <p:nvSpPr>
          <p:cNvPr id="13" name="Slide Number Placeholder 5"/>
          <p:cNvSpPr>
            <a:spLocks noGrp="1"/>
          </p:cNvSpPr>
          <p:nvPr>
            <p:ph type="sldNum" sz="quarter" idx="12"/>
          </p:nvPr>
        </p:nvSpPr>
        <p:spPr>
          <a:xfrm>
            <a:off x="4267200" y="6356350"/>
            <a:ext cx="609600" cy="365125"/>
          </a:xfrm>
          <a:prstGeom prst="rect">
            <a:avLst/>
          </a:prstGeom>
        </p:spPr>
        <p:txBody>
          <a:bodyPr vert="horz" wrap="square" lIns="91440" tIns="45720" rIns="91440" bIns="45720" numCol="1" anchor="ctr" anchorCtr="0" compatLnSpc="1">
            <a:prstTxWarp prst="textNoShape">
              <a:avLst/>
            </a:prstTxWarp>
          </a:bodyPr>
          <a:lstStyle>
            <a:lvl1pPr algn="ctr">
              <a:defRPr sz="900" b="1">
                <a:solidFill>
                  <a:srgbClr val="BFBFBF"/>
                </a:solidFill>
                <a:latin typeface="News Gothic MT"/>
              </a:defRPr>
            </a:lvl1pPr>
          </a:lstStyle>
          <a:p>
            <a:pPr>
              <a:defRPr/>
            </a:pPr>
            <a:fld id="{B53124E0-8508-4E24-A8D0-B0907186EBFC}" type="slidenum">
              <a:rPr lang="en-US"/>
              <a:pPr>
                <a:defRPr/>
              </a:pPr>
              <a:t>‹N°›</a:t>
            </a:fld>
            <a:endParaRPr lang="en-US"/>
          </a:p>
        </p:txBody>
      </p:sp>
    </p:spTree>
    <p:extLst>
      <p:ext uri="{BB962C8B-B14F-4D97-AF65-F5344CB8AC3E}">
        <p14:creationId xmlns:p14="http://schemas.microsoft.com/office/powerpoint/2010/main" val="18437057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5" name="Group 13"/>
          <p:cNvGrpSpPr>
            <a:grpSpLocks/>
          </p:cNvGrpSpPr>
          <p:nvPr/>
        </p:nvGrpSpPr>
        <p:grpSpPr bwMode="auto">
          <a:xfrm>
            <a:off x="7418388" y="457200"/>
            <a:ext cx="914400" cy="914400"/>
            <a:chOff x="842682" y="2971800"/>
            <a:chExt cx="914400" cy="914400"/>
          </a:xfrm>
        </p:grpSpPr>
        <p:sp>
          <p:nvSpPr>
            <p:cNvPr id="6" name="Rounded Rectangle 14"/>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7" name="Group 10"/>
            <p:cNvGrpSpPr>
              <a:grpSpLocks noChangeAspect="1"/>
            </p:cNvGrpSpPr>
            <p:nvPr/>
          </p:nvGrpSpPr>
          <p:grpSpPr bwMode="auto">
            <a:xfrm>
              <a:off x="949044" y="3033713"/>
              <a:ext cx="700088" cy="801687"/>
              <a:chOff x="1231958" y="1888896"/>
              <a:chExt cx="1443061" cy="1652477"/>
            </a:xfrm>
          </p:grpSpPr>
          <p:sp>
            <p:nvSpPr>
              <p:cNvPr id="8" name="Oval 16"/>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7"/>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0" name="Oval 18"/>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4070" y="224118"/>
            <a:ext cx="4800600" cy="886968"/>
          </a:xfrm>
        </p:spPr>
        <p:txBody>
          <a:bodyPr lIns="45720"/>
          <a:lstStyle/>
          <a:p>
            <a:r>
              <a:rPr lang="fr-CH" smtClean="0"/>
              <a:t>Click to edit Master title style</a:t>
            </a:r>
            <a:endParaRPr/>
          </a:p>
        </p:txBody>
      </p:sp>
      <p:sp>
        <p:nvSpPr>
          <p:cNvPr id="3" name="Content Placeholder 2"/>
          <p:cNvSpPr>
            <a:spLocks noGrp="1"/>
          </p:cNvSpPr>
          <p:nvPr>
            <p:ph sz="half" idx="1"/>
          </p:nvPr>
        </p:nvSpPr>
        <p:spPr>
          <a:xfrm>
            <a:off x="752474"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4" name="Content Placeholder 3"/>
          <p:cNvSpPr>
            <a:spLocks noGrp="1"/>
          </p:cNvSpPr>
          <p:nvPr>
            <p:ph sz="half" idx="2"/>
          </p:nvPr>
        </p:nvSpPr>
        <p:spPr>
          <a:xfrm>
            <a:off x="4661647" y="1600200"/>
            <a:ext cx="3703320" cy="4525963"/>
          </a:xfrm>
        </p:spPr>
        <p:txBody>
          <a:bodyPr lIns="45720"/>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2" name="Date Placeholder 4"/>
          <p:cNvSpPr>
            <a:spLocks noGrp="1"/>
          </p:cNvSpPr>
          <p:nvPr>
            <p:ph type="dt" sz="half" idx="10"/>
          </p:nvPr>
        </p:nvSpPr>
        <p:spPr/>
        <p:txBody>
          <a:bodyPr/>
          <a:lstStyle>
            <a:lvl1pPr>
              <a:defRPr/>
            </a:lvl1pPr>
          </a:lstStyle>
          <a:p>
            <a:pPr>
              <a:defRPr/>
            </a:pPr>
            <a:fld id="{2A90FF13-8583-4068-A6E1-1A51A7E16F57}" type="datetimeFigureOut">
              <a:rPr lang="en-US"/>
              <a:pPr>
                <a:defRPr/>
              </a:pPr>
              <a:t>2/2/2015</a:t>
            </a:fld>
            <a:endParaRPr lang="en-US" dirty="0"/>
          </a:p>
        </p:txBody>
      </p:sp>
      <p:sp>
        <p:nvSpPr>
          <p:cNvPr id="13" name="Footer Placeholder 5"/>
          <p:cNvSpPr>
            <a:spLocks noGrp="1"/>
          </p:cNvSpPr>
          <p:nvPr>
            <p:ph type="ftr" sz="quarter" idx="11"/>
          </p:nvPr>
        </p:nvSpPr>
        <p:spPr/>
        <p:txBody>
          <a:bodyPr/>
          <a:lstStyle>
            <a:lvl1pPr>
              <a:defRPr/>
            </a:lvl1pPr>
          </a:lstStyle>
          <a:p>
            <a:pPr>
              <a:defRPr/>
            </a:pPr>
            <a:endParaRPr lang="en-US"/>
          </a:p>
        </p:txBody>
      </p:sp>
      <p:sp>
        <p:nvSpPr>
          <p:cNvPr id="14" name="Slide Number Placeholder 6"/>
          <p:cNvSpPr>
            <a:spLocks noGrp="1"/>
          </p:cNvSpPr>
          <p:nvPr>
            <p:ph type="sldNum" sz="quarter" idx="12"/>
          </p:nvPr>
        </p:nvSpPr>
        <p:spPr>
          <a:xfrm>
            <a:off x="8321675" y="363538"/>
            <a:ext cx="609600" cy="365125"/>
          </a:xfrm>
          <a:prstGeom prst="rect">
            <a:avLst/>
          </a:prstGeom>
        </p:spPr>
        <p:txBody>
          <a:bodyPr/>
          <a:lstStyle>
            <a:lvl1pPr fontAlgn="auto">
              <a:spcBef>
                <a:spcPts val="0"/>
              </a:spcBef>
              <a:spcAft>
                <a:spcPts val="0"/>
              </a:spcAft>
              <a:defRPr>
                <a:latin typeface="+mn-lt"/>
              </a:defRPr>
            </a:lvl1pPr>
          </a:lstStyle>
          <a:p>
            <a:pPr>
              <a:defRPr/>
            </a:pPr>
            <a:fld id="{83AE2E64-024B-42F9-BAA8-40FB88498249}" type="slidenum">
              <a:rPr lang="en-US"/>
              <a:pPr>
                <a:defRPr/>
              </a:pPr>
              <a:t>‹N°›</a:t>
            </a:fld>
            <a:endParaRPr lang="en-US" dirty="0"/>
          </a:p>
        </p:txBody>
      </p:sp>
    </p:spTree>
    <p:extLst>
      <p:ext uri="{BB962C8B-B14F-4D97-AF65-F5344CB8AC3E}">
        <p14:creationId xmlns:p14="http://schemas.microsoft.com/office/powerpoint/2010/main" val="164917132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7" name="Group 15"/>
          <p:cNvGrpSpPr>
            <a:grpSpLocks/>
          </p:cNvGrpSpPr>
          <p:nvPr/>
        </p:nvGrpSpPr>
        <p:grpSpPr bwMode="auto">
          <a:xfrm>
            <a:off x="7418388" y="457200"/>
            <a:ext cx="914400" cy="914400"/>
            <a:chOff x="842682" y="2971800"/>
            <a:chExt cx="914400" cy="914400"/>
          </a:xfrm>
        </p:grpSpPr>
        <p:sp>
          <p:nvSpPr>
            <p:cNvPr id="8" name="Rounded Rectangle 16"/>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9" name="Group 10"/>
            <p:cNvGrpSpPr>
              <a:grpSpLocks noChangeAspect="1"/>
            </p:cNvGrpSpPr>
            <p:nvPr/>
          </p:nvGrpSpPr>
          <p:grpSpPr bwMode="auto">
            <a:xfrm>
              <a:off x="949044" y="3033713"/>
              <a:ext cx="700088" cy="801687"/>
              <a:chOff x="1231958" y="1888896"/>
              <a:chExt cx="1443061" cy="1652477"/>
            </a:xfrm>
          </p:grpSpPr>
          <p:sp>
            <p:nvSpPr>
              <p:cNvPr id="10" name="Oval 18"/>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1" name="Oval 19"/>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2" name="Oval 20"/>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13" name="Oval 21"/>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3" name="Text Placeholder 2"/>
          <p:cNvSpPr>
            <a:spLocks noGrp="1"/>
          </p:cNvSpPr>
          <p:nvPr>
            <p:ph type="body" idx="1"/>
          </p:nvPr>
        </p:nvSpPr>
        <p:spPr>
          <a:xfrm>
            <a:off x="771212" y="1548761"/>
            <a:ext cx="3657600" cy="274320"/>
          </a:xfrm>
          <a:prstGeom prst="roundRect">
            <a:avLst>
              <a:gd name="adj" fmla="val 31160"/>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4" name="Content Placeholder 3"/>
          <p:cNvSpPr>
            <a:spLocks noGrp="1"/>
          </p:cNvSpPr>
          <p:nvPr>
            <p:ph sz="half" idx="2"/>
          </p:nvPr>
        </p:nvSpPr>
        <p:spPr>
          <a:xfrm>
            <a:off x="748352" y="2021456"/>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5" name="Text Placeholder 4"/>
          <p:cNvSpPr>
            <a:spLocks noGrp="1"/>
          </p:cNvSpPr>
          <p:nvPr>
            <p:ph type="body" sz="quarter" idx="3"/>
          </p:nvPr>
        </p:nvSpPr>
        <p:spPr>
          <a:xfrm>
            <a:off x="4681533" y="1548761"/>
            <a:ext cx="3657600" cy="274320"/>
          </a:xfrm>
          <a:prstGeom prst="roundRect">
            <a:avLst>
              <a:gd name="adj" fmla="val 34058"/>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lvl1pPr marL="0" indent="0" algn="ctr" defTabSz="914400" rtl="0" eaLnBrk="1" latinLnBrk="0" hangingPunct="1">
              <a:spcBef>
                <a:spcPct val="0"/>
              </a:spcBef>
              <a:buNone/>
              <a:defRPr sz="1400" kern="1200">
                <a:solidFill>
                  <a:schemeClr val="lt1"/>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CH" smtClean="0"/>
              <a:t>Click to edit Master text styles</a:t>
            </a:r>
          </a:p>
        </p:txBody>
      </p:sp>
      <p:sp>
        <p:nvSpPr>
          <p:cNvPr id="6" name="Content Placeholder 5"/>
          <p:cNvSpPr>
            <a:spLocks noGrp="1"/>
          </p:cNvSpPr>
          <p:nvPr>
            <p:ph sz="quarter" idx="4"/>
          </p:nvPr>
        </p:nvSpPr>
        <p:spPr>
          <a:xfrm>
            <a:off x="4658673" y="2019869"/>
            <a:ext cx="3703320" cy="4106294"/>
          </a:xfrm>
        </p:spPr>
        <p:txBody>
          <a:bodyPr lIns="45720"/>
          <a:lstStyle>
            <a:lvl1pPr>
              <a:defRPr sz="18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a:p>
        </p:txBody>
      </p:sp>
      <p:sp>
        <p:nvSpPr>
          <p:cNvPr id="14" name="Date Placeholder 6"/>
          <p:cNvSpPr>
            <a:spLocks noGrp="1"/>
          </p:cNvSpPr>
          <p:nvPr>
            <p:ph type="dt" sz="half" idx="10"/>
          </p:nvPr>
        </p:nvSpPr>
        <p:spPr/>
        <p:txBody>
          <a:bodyPr/>
          <a:lstStyle>
            <a:lvl1pPr>
              <a:defRPr/>
            </a:lvl1pPr>
          </a:lstStyle>
          <a:p>
            <a:pPr>
              <a:defRPr/>
            </a:pPr>
            <a:fld id="{5EC3E4A6-14F1-42A2-A964-CB558B48DD6C}" type="datetimeFigureOut">
              <a:rPr lang="en-US"/>
              <a:pPr>
                <a:defRPr/>
              </a:pPr>
              <a:t>2/2/2015</a:t>
            </a:fld>
            <a:endParaRPr lang="en-US" dirty="0"/>
          </a:p>
        </p:txBody>
      </p:sp>
      <p:sp>
        <p:nvSpPr>
          <p:cNvPr id="15" name="Footer Placeholder 7"/>
          <p:cNvSpPr>
            <a:spLocks noGrp="1"/>
          </p:cNvSpPr>
          <p:nvPr>
            <p:ph type="ftr" sz="quarter" idx="11"/>
          </p:nvPr>
        </p:nvSpPr>
        <p:spPr/>
        <p:txBody>
          <a:bodyPr/>
          <a:lstStyle>
            <a:lvl1pPr>
              <a:defRPr/>
            </a:lvl1pPr>
          </a:lstStyle>
          <a:p>
            <a:pPr>
              <a:defRPr/>
            </a:pPr>
            <a:endParaRPr lang="en-US"/>
          </a:p>
        </p:txBody>
      </p:sp>
      <p:sp>
        <p:nvSpPr>
          <p:cNvPr id="16" name="Slide Number Placeholder 8"/>
          <p:cNvSpPr>
            <a:spLocks noGrp="1"/>
          </p:cNvSpPr>
          <p:nvPr>
            <p:ph type="sldNum" sz="quarter" idx="12"/>
          </p:nvPr>
        </p:nvSpPr>
        <p:spPr>
          <a:xfrm>
            <a:off x="8321675" y="365125"/>
            <a:ext cx="609600" cy="365125"/>
          </a:xfrm>
          <a:prstGeom prst="rect">
            <a:avLst/>
          </a:prstGeom>
        </p:spPr>
        <p:txBody>
          <a:bodyPr vert="horz" wrap="square" lIns="91440" tIns="45720" rIns="91440" bIns="45720" numCol="1" anchor="ctr" anchorCtr="0" compatLnSpc="1">
            <a:prstTxWarp prst="textNoShape">
              <a:avLst/>
            </a:prstTxWarp>
          </a:bodyPr>
          <a:lstStyle>
            <a:lvl1pPr>
              <a:defRPr b="1">
                <a:solidFill>
                  <a:schemeClr val="accent1"/>
                </a:solidFill>
                <a:latin typeface="News Gothic MT"/>
              </a:defRPr>
            </a:lvl1pPr>
          </a:lstStyle>
          <a:p>
            <a:pPr>
              <a:defRPr/>
            </a:pPr>
            <a:fld id="{A03DD05C-0073-4852-AC60-AB215A75F2AD}" type="slidenum">
              <a:rPr lang="en-US"/>
              <a:pPr>
                <a:defRPr/>
              </a:pPr>
              <a:t>‹N°›</a:t>
            </a:fld>
            <a:endParaRPr lang="en-US"/>
          </a:p>
        </p:txBody>
      </p:sp>
    </p:spTree>
    <p:extLst>
      <p:ext uri="{BB962C8B-B14F-4D97-AF65-F5344CB8AC3E}">
        <p14:creationId xmlns:p14="http://schemas.microsoft.com/office/powerpoint/2010/main" val="1251411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3" name="Group 8"/>
          <p:cNvGrpSpPr>
            <a:grpSpLocks/>
          </p:cNvGrpSpPr>
          <p:nvPr/>
        </p:nvGrpSpPr>
        <p:grpSpPr bwMode="auto">
          <a:xfrm>
            <a:off x="7418388" y="457200"/>
            <a:ext cx="914400" cy="914400"/>
            <a:chOff x="842682" y="2971800"/>
            <a:chExt cx="914400" cy="914400"/>
          </a:xfrm>
        </p:grpSpPr>
        <p:sp>
          <p:nvSpPr>
            <p:cNvPr id="4" name="Rounded Rectangle 9"/>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5" name="Group 10"/>
            <p:cNvGrpSpPr>
              <a:grpSpLocks noChangeAspect="1"/>
            </p:cNvGrpSpPr>
            <p:nvPr/>
          </p:nvGrpSpPr>
          <p:grpSpPr bwMode="auto">
            <a:xfrm>
              <a:off x="949044" y="3033713"/>
              <a:ext cx="700088" cy="801687"/>
              <a:chOff x="1231958" y="1888896"/>
              <a:chExt cx="1443061" cy="1652477"/>
            </a:xfrm>
          </p:grpSpPr>
          <p:sp>
            <p:nvSpPr>
              <p:cNvPr id="6" name="Oval 11"/>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9" name="Oval 14"/>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2" name="Title 1"/>
          <p:cNvSpPr>
            <a:spLocks noGrp="1"/>
          </p:cNvSpPr>
          <p:nvPr>
            <p:ph type="title"/>
          </p:nvPr>
        </p:nvSpPr>
        <p:spPr>
          <a:xfrm>
            <a:off x="740664" y="228600"/>
            <a:ext cx="4800600" cy="886968"/>
          </a:xfrm>
        </p:spPr>
        <p:txBody>
          <a:bodyPr lIns="45720" rtlCol="0">
            <a:noAutofit/>
          </a:bodyPr>
          <a:lstStyle>
            <a:lvl1pPr algn="l" defTabSz="914400" rtl="0" eaLnBrk="1" latinLnBrk="0" hangingPunct="1">
              <a:spcBef>
                <a:spcPct val="0"/>
              </a:spcBef>
              <a:buNone/>
              <a:defRPr sz="2800" kern="1200">
                <a:solidFill>
                  <a:schemeClr val="accent1"/>
                </a:solidFill>
                <a:latin typeface="+mj-lt"/>
                <a:ea typeface="+mj-ea"/>
                <a:cs typeface="+mj-cs"/>
              </a:defRPr>
            </a:lvl1pPr>
          </a:lstStyle>
          <a:p>
            <a:r>
              <a:rPr lang="fr-CH" smtClean="0"/>
              <a:t>Click to edit Master title style</a:t>
            </a:r>
            <a:endParaRPr/>
          </a:p>
        </p:txBody>
      </p:sp>
      <p:sp>
        <p:nvSpPr>
          <p:cNvPr id="10" name="Date Placeholder 2"/>
          <p:cNvSpPr>
            <a:spLocks noGrp="1"/>
          </p:cNvSpPr>
          <p:nvPr>
            <p:ph type="dt" sz="half" idx="10"/>
          </p:nvPr>
        </p:nvSpPr>
        <p:spPr/>
        <p:txBody>
          <a:bodyPr/>
          <a:lstStyle>
            <a:lvl1pPr>
              <a:defRPr/>
            </a:lvl1pPr>
          </a:lstStyle>
          <a:p>
            <a:pPr>
              <a:defRPr/>
            </a:pPr>
            <a:fld id="{FDA62513-4CAC-40D0-AEA3-8847FFAEFAE7}" type="datetimeFigureOut">
              <a:rPr lang="en-US"/>
              <a:pPr>
                <a:defRPr/>
              </a:pPr>
              <a:t>2/2/2015</a:t>
            </a:fld>
            <a:endParaRPr lang="en-US" dirty="0"/>
          </a:p>
        </p:txBody>
      </p:sp>
      <p:sp>
        <p:nvSpPr>
          <p:cNvPr id="11" name="Footer Placeholder 3"/>
          <p:cNvSpPr>
            <a:spLocks noGrp="1"/>
          </p:cNvSpPr>
          <p:nvPr>
            <p:ph type="ftr" sz="quarter" idx="11"/>
          </p:nvPr>
        </p:nvSpPr>
        <p:spPr/>
        <p:txBody>
          <a:bodyPr/>
          <a:lstStyle>
            <a:lvl1pPr>
              <a:defRPr/>
            </a:lvl1pPr>
          </a:lstStyle>
          <a:p>
            <a:pPr>
              <a:defRPr/>
            </a:pPr>
            <a:endParaRPr lang="en-US"/>
          </a:p>
        </p:txBody>
      </p:sp>
      <p:sp>
        <p:nvSpPr>
          <p:cNvPr id="12" name="Slide Number Placeholder 4"/>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F08F347-F12D-4245-8A42-FD399F772D5D}" type="slidenum">
              <a:rPr lang="en-US"/>
              <a:pPr>
                <a:defRPr/>
              </a:pPr>
              <a:t>‹N°›</a:t>
            </a:fld>
            <a:endParaRPr lang="en-US" dirty="0"/>
          </a:p>
        </p:txBody>
      </p:sp>
    </p:spTree>
    <p:extLst>
      <p:ext uri="{BB962C8B-B14F-4D97-AF65-F5344CB8AC3E}">
        <p14:creationId xmlns:p14="http://schemas.microsoft.com/office/powerpoint/2010/main" val="171235143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grpSp>
        <p:nvGrpSpPr>
          <p:cNvPr id="2" name="Group 7"/>
          <p:cNvGrpSpPr>
            <a:grpSpLocks/>
          </p:cNvGrpSpPr>
          <p:nvPr/>
        </p:nvGrpSpPr>
        <p:grpSpPr bwMode="auto">
          <a:xfrm>
            <a:off x="7418388" y="457200"/>
            <a:ext cx="914400" cy="914400"/>
            <a:chOff x="842682" y="2971800"/>
            <a:chExt cx="914400" cy="914400"/>
          </a:xfrm>
        </p:grpSpPr>
        <p:sp>
          <p:nvSpPr>
            <p:cNvPr id="3" name="Rounded Rectangle 8"/>
            <p:cNvSpPr/>
            <p:nvPr/>
          </p:nvSpPr>
          <p:spPr>
            <a:xfrm>
              <a:off x="842682" y="2971800"/>
              <a:ext cx="914400" cy="914400"/>
            </a:xfrm>
            <a:prstGeom prst="roundRect">
              <a:avLst>
                <a:gd name="adj" fmla="val 9314"/>
              </a:avLst>
            </a:prstGeom>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nvGrpSpPr>
            <p:cNvPr id="4" name="Group 10"/>
            <p:cNvGrpSpPr>
              <a:grpSpLocks noChangeAspect="1"/>
            </p:cNvGrpSpPr>
            <p:nvPr/>
          </p:nvGrpSpPr>
          <p:grpSpPr bwMode="auto">
            <a:xfrm>
              <a:off x="949044" y="3033713"/>
              <a:ext cx="700088" cy="801687"/>
              <a:chOff x="1231958" y="1888896"/>
              <a:chExt cx="1443061" cy="1652477"/>
            </a:xfrm>
          </p:grpSpPr>
          <p:sp>
            <p:nvSpPr>
              <p:cNvPr id="5" name="Oval 10"/>
              <p:cNvSpPr/>
              <p:nvPr/>
            </p:nvSpPr>
            <p:spPr>
              <a:xfrm>
                <a:off x="1231958" y="1888896"/>
                <a:ext cx="1443061" cy="939130"/>
              </a:xfrm>
              <a:prstGeom prst="ellipse">
                <a:avLst/>
              </a:prstGeom>
              <a:solidFill>
                <a:srgbClr val="FFFFFF">
                  <a:alpha val="50196"/>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6" name="Oval 11"/>
              <p:cNvSpPr/>
              <p:nvPr/>
            </p:nvSpPr>
            <p:spPr>
              <a:xfrm>
                <a:off x="1935492" y="2844388"/>
                <a:ext cx="605364" cy="402484"/>
              </a:xfrm>
              <a:prstGeom prst="ellipse">
                <a:avLst/>
              </a:prstGeom>
              <a:solidFill>
                <a:srgbClr val="FFFFFF">
                  <a:alpha val="4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7" name="Oval 12"/>
              <p:cNvSpPr/>
              <p:nvPr/>
            </p:nvSpPr>
            <p:spPr>
              <a:xfrm>
                <a:off x="1902769" y="3276323"/>
                <a:ext cx="392669" cy="265050"/>
              </a:xfrm>
              <a:prstGeom prst="ellipse">
                <a:avLst/>
              </a:prstGeom>
              <a:solidFill>
                <a:srgbClr val="FFFFFF">
                  <a:alpha val="20000"/>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sp>
            <p:nvSpPr>
              <p:cNvPr id="8" name="Oval 13"/>
              <p:cNvSpPr/>
              <p:nvPr/>
            </p:nvSpPr>
            <p:spPr>
              <a:xfrm>
                <a:off x="1634445" y="2392820"/>
                <a:ext cx="621727" cy="405757"/>
              </a:xfrm>
              <a:prstGeom prst="ellipse">
                <a:avLst/>
              </a:prstGeom>
              <a:solidFill>
                <a:srgbClr val="FFFFFF">
                  <a:alpha val="38039"/>
                </a:srgbClr>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a:p>
            </p:txBody>
          </p:sp>
        </p:grpSp>
      </p:grpSp>
      <p:sp>
        <p:nvSpPr>
          <p:cNvPr id="9" name="Date Placeholder 1"/>
          <p:cNvSpPr>
            <a:spLocks noGrp="1"/>
          </p:cNvSpPr>
          <p:nvPr>
            <p:ph type="dt" sz="half" idx="10"/>
          </p:nvPr>
        </p:nvSpPr>
        <p:spPr/>
        <p:txBody>
          <a:bodyPr/>
          <a:lstStyle>
            <a:lvl1pPr>
              <a:defRPr/>
            </a:lvl1pPr>
          </a:lstStyle>
          <a:p>
            <a:pPr>
              <a:defRPr/>
            </a:pPr>
            <a:fld id="{8F28CB7C-97A5-42AD-A168-5074A0EE8366}" type="datetimeFigureOut">
              <a:rPr lang="en-US"/>
              <a:pPr>
                <a:defRPr/>
              </a:pPr>
              <a:t>2/2/2015</a:t>
            </a:fld>
            <a:endParaRPr lang="en-US" dirty="0"/>
          </a:p>
        </p:txBody>
      </p:sp>
      <p:sp>
        <p:nvSpPr>
          <p:cNvPr id="10" name="Footer Placeholder 2"/>
          <p:cNvSpPr>
            <a:spLocks noGrp="1"/>
          </p:cNvSpPr>
          <p:nvPr>
            <p:ph type="ftr" sz="quarter" idx="11"/>
          </p:nvPr>
        </p:nvSpPr>
        <p:spPr/>
        <p:txBody>
          <a:bodyPr/>
          <a:lstStyle>
            <a:lvl1pPr>
              <a:defRPr/>
            </a:lvl1pPr>
          </a:lstStyle>
          <a:p>
            <a:pPr>
              <a:defRPr/>
            </a:pPr>
            <a:endParaRPr lang="en-US"/>
          </a:p>
        </p:txBody>
      </p:sp>
      <p:sp>
        <p:nvSpPr>
          <p:cNvPr id="11" name="Slide Number Placeholder 3"/>
          <p:cNvSpPr>
            <a:spLocks noGrp="1"/>
          </p:cNvSpPr>
          <p:nvPr>
            <p:ph type="sldNum" sz="quarter" idx="12"/>
          </p:nvPr>
        </p:nvSpPr>
        <p:spPr>
          <a:xfrm>
            <a:off x="8321675" y="365125"/>
            <a:ext cx="609600" cy="365125"/>
          </a:xfrm>
          <a:prstGeom prst="rect">
            <a:avLst/>
          </a:prstGeom>
        </p:spPr>
        <p:txBody>
          <a:bodyPr/>
          <a:lstStyle>
            <a:lvl1pPr fontAlgn="auto">
              <a:spcBef>
                <a:spcPts val="0"/>
              </a:spcBef>
              <a:spcAft>
                <a:spcPts val="0"/>
              </a:spcAft>
              <a:defRPr>
                <a:latin typeface="+mn-lt"/>
              </a:defRPr>
            </a:lvl1pPr>
          </a:lstStyle>
          <a:p>
            <a:pPr>
              <a:defRPr/>
            </a:pPr>
            <a:fld id="{709F0A1B-7C13-455F-968D-8B790B6AF5DB}" type="slidenum">
              <a:rPr lang="en-US"/>
              <a:pPr>
                <a:defRPr/>
              </a:pPr>
              <a:t>‹N°›</a:t>
            </a:fld>
            <a:endParaRPr lang="en-US" dirty="0"/>
          </a:p>
        </p:txBody>
      </p:sp>
    </p:spTree>
    <p:extLst>
      <p:ext uri="{BB962C8B-B14F-4D97-AF65-F5344CB8AC3E}">
        <p14:creationId xmlns:p14="http://schemas.microsoft.com/office/powerpoint/2010/main" val="272900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6.xml"/><Relationship Id="rId13" Type="http://schemas.openxmlformats.org/officeDocument/2006/relationships/slideLayout" Target="../slideLayouts/slideLayout31.xml"/><Relationship Id="rId18" Type="http://schemas.openxmlformats.org/officeDocument/2006/relationships/slideLayout" Target="../slideLayouts/slideLayout36.xml"/><Relationship Id="rId3" Type="http://schemas.openxmlformats.org/officeDocument/2006/relationships/slideLayout" Target="../slideLayouts/slideLayout21.xml"/><Relationship Id="rId7" Type="http://schemas.openxmlformats.org/officeDocument/2006/relationships/slideLayout" Target="../slideLayouts/slideLayout25.xml"/><Relationship Id="rId12" Type="http://schemas.openxmlformats.org/officeDocument/2006/relationships/slideLayout" Target="../slideLayouts/slideLayout30.xml"/><Relationship Id="rId17" Type="http://schemas.openxmlformats.org/officeDocument/2006/relationships/slideLayout" Target="../slideLayouts/slideLayout35.xml"/><Relationship Id="rId2" Type="http://schemas.openxmlformats.org/officeDocument/2006/relationships/slideLayout" Target="../slideLayouts/slideLayout20.xml"/><Relationship Id="rId16" Type="http://schemas.openxmlformats.org/officeDocument/2006/relationships/slideLayout" Target="../slideLayouts/slideLayout34.xml"/><Relationship Id="rId1" Type="http://schemas.openxmlformats.org/officeDocument/2006/relationships/slideLayout" Target="../slideLayouts/slideLayout19.xml"/><Relationship Id="rId6" Type="http://schemas.openxmlformats.org/officeDocument/2006/relationships/slideLayout" Target="../slideLayouts/slideLayout24.xml"/><Relationship Id="rId11" Type="http://schemas.openxmlformats.org/officeDocument/2006/relationships/slideLayout" Target="../slideLayouts/slideLayout29.xml"/><Relationship Id="rId5" Type="http://schemas.openxmlformats.org/officeDocument/2006/relationships/slideLayout" Target="../slideLayouts/slideLayout23.xml"/><Relationship Id="rId15" Type="http://schemas.openxmlformats.org/officeDocument/2006/relationships/slideLayout" Target="../slideLayouts/slideLayout33.xml"/><Relationship Id="rId10" Type="http://schemas.openxmlformats.org/officeDocument/2006/relationships/slideLayout" Target="../slideLayouts/slideLayout28.xml"/><Relationship Id="rId19" Type="http://schemas.openxmlformats.org/officeDocument/2006/relationships/theme" Target="../theme/theme2.xml"/><Relationship Id="rId4" Type="http://schemas.openxmlformats.org/officeDocument/2006/relationships/slideLayout" Target="../slideLayouts/slideLayout22.xml"/><Relationship Id="rId9" Type="http://schemas.openxmlformats.org/officeDocument/2006/relationships/slideLayout" Target="../slideLayouts/slideLayout27.xml"/><Relationship Id="rId14" Type="http://schemas.openxmlformats.org/officeDocument/2006/relationships/slideLayout" Target="../slideLayouts/slideLayout3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BB5E30ED-3AD4-40BB-9B50-D5EC46E87F9F}" type="datetimeFigureOut">
              <a:rPr lang="en-US"/>
              <a:pPr>
                <a:defRPr/>
              </a:pPr>
              <a:t>2/2/2015</a:t>
            </a:fld>
            <a:endParaRPr lang="en-US" dirty="0"/>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smtClean="0"/>
              <a:t>Click to edit Master title style</a:t>
            </a:r>
            <a:endParaRPr lang="fr-FR"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smtClean="0"/>
              <a:t>Click to edit Master text styles</a:t>
            </a:r>
          </a:p>
          <a:p>
            <a:pPr lvl="1"/>
            <a:r>
              <a:rPr lang="fr-CH" smtClean="0"/>
              <a:t>Second level</a:t>
            </a:r>
          </a:p>
          <a:p>
            <a:pPr lvl="2"/>
            <a:r>
              <a:rPr lang="fr-CH" smtClean="0"/>
              <a:t>Third level</a:t>
            </a:r>
          </a:p>
          <a:p>
            <a:pPr lvl="3"/>
            <a:r>
              <a:rPr lang="fr-CH" smtClean="0"/>
              <a:t>Fourth level</a:t>
            </a:r>
          </a:p>
          <a:p>
            <a:pPr lvl="4"/>
            <a:r>
              <a:rPr lang="fr-CH" smtClean="0"/>
              <a:t>Fifth level</a:t>
            </a:r>
            <a:endParaRPr lang="fr-FR"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p>
        </p:txBody>
      </p:sp>
    </p:spTree>
  </p:cSld>
  <p:clrMap bg1="lt1" tx1="dk1" bg2="lt2" tx2="dk2" accent1="accent1" accent2="accent2" accent3="accent3" accent4="accent4" accent5="accent5" accent6="accent6" hlink="hlink" folHlink="folHlink"/>
  <p:sldLayoutIdLst>
    <p:sldLayoutId id="2147490044" r:id="rId1"/>
    <p:sldLayoutId id="2147490045" r:id="rId2"/>
    <p:sldLayoutId id="2147490046" r:id="rId3"/>
    <p:sldLayoutId id="2147490047" r:id="rId4"/>
    <p:sldLayoutId id="2147490048" r:id="rId5"/>
    <p:sldLayoutId id="2147490049" r:id="rId6"/>
    <p:sldLayoutId id="2147490050" r:id="rId7"/>
    <p:sldLayoutId id="2147490051" r:id="rId8"/>
    <p:sldLayoutId id="2147490052" r:id="rId9"/>
    <p:sldLayoutId id="2147490053" r:id="rId10"/>
    <p:sldLayoutId id="2147490054" r:id="rId11"/>
    <p:sldLayoutId id="2147490055" r:id="rId12"/>
    <p:sldLayoutId id="2147490056" r:id="rId13"/>
    <p:sldLayoutId id="2147490057" r:id="rId14"/>
    <p:sldLayoutId id="2147490058" r:id="rId15"/>
    <p:sldLayoutId id="2147490059" r:id="rId16"/>
    <p:sldLayoutId id="2147490060" r:id="rId17"/>
    <p:sldLayoutId id="2147490061"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Date Placeholder 3"/>
          <p:cNvSpPr>
            <a:spLocks noGrp="1"/>
          </p:cNvSpPr>
          <p:nvPr>
            <p:ph type="dt" sz="half" idx="2"/>
          </p:nvPr>
        </p:nvSpPr>
        <p:spPr>
          <a:xfrm>
            <a:off x="6553200" y="6356350"/>
            <a:ext cx="2133600" cy="365125"/>
          </a:xfrm>
          <a:prstGeom prst="rect">
            <a:avLst/>
          </a:prstGeom>
        </p:spPr>
        <p:txBody>
          <a:bodyPr vert="horz" lIns="91440" tIns="45720" rIns="91440" bIns="45720" rtlCol="0" anchor="ctr"/>
          <a:lstStyle>
            <a:lvl1pPr algn="r" fontAlgn="auto">
              <a:spcBef>
                <a:spcPts val="0"/>
              </a:spcBef>
              <a:spcAft>
                <a:spcPts val="0"/>
              </a:spcAft>
              <a:defRPr sz="900" b="1">
                <a:solidFill>
                  <a:schemeClr val="bg1">
                    <a:lumMod val="75000"/>
                  </a:schemeClr>
                </a:solidFill>
                <a:latin typeface="+mn-lt"/>
              </a:defRPr>
            </a:lvl1pPr>
          </a:lstStyle>
          <a:p>
            <a:pPr>
              <a:defRPr/>
            </a:pPr>
            <a:fld id="{C1F09CCB-E9C0-44CB-863A-C1CACE8BD199}" type="datetimeFigureOut">
              <a:rPr lang="en-US">
                <a:solidFill>
                  <a:prstClr val="white">
                    <a:lumMod val="75000"/>
                  </a:prstClr>
                </a:solidFill>
              </a:rPr>
              <a:pPr>
                <a:defRPr/>
              </a:pPr>
              <a:t>2/2/2015</a:t>
            </a:fld>
            <a:endParaRPr lang="en-US" dirty="0">
              <a:solidFill>
                <a:prstClr val="white">
                  <a:lumMod val="75000"/>
                </a:prstClr>
              </a:solidFill>
            </a:endParaRPr>
          </a:p>
        </p:txBody>
      </p:sp>
      <p:sp>
        <p:nvSpPr>
          <p:cNvPr id="1027" name="Title Placeholder 1"/>
          <p:cNvSpPr>
            <a:spLocks noGrp="1"/>
          </p:cNvSpPr>
          <p:nvPr>
            <p:ph type="title"/>
          </p:nvPr>
        </p:nvSpPr>
        <p:spPr bwMode="auto">
          <a:xfrm>
            <a:off x="3429000" y="685800"/>
            <a:ext cx="4948238"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b" anchorCtr="0" compatLnSpc="1">
            <a:prstTxWarp prst="textNoShape">
              <a:avLst/>
            </a:prstTxWarp>
          </a:bodyPr>
          <a:lstStyle/>
          <a:p>
            <a:pPr lvl="0"/>
            <a:r>
              <a:rPr lang="fr-CH" altLang="en-US" smtClean="0"/>
              <a:t>Click to edit Master title style</a:t>
            </a:r>
            <a:endParaRPr lang="fr-FR" altLang="en-US" smtClean="0"/>
          </a:p>
        </p:txBody>
      </p:sp>
      <p:sp>
        <p:nvSpPr>
          <p:cNvPr id="1028" name="Text Placeholder 2"/>
          <p:cNvSpPr>
            <a:spLocks noGrp="1"/>
          </p:cNvSpPr>
          <p:nvPr>
            <p:ph type="body" idx="1"/>
          </p:nvPr>
        </p:nvSpPr>
        <p:spPr bwMode="auto">
          <a:xfrm>
            <a:off x="3429000" y="2020888"/>
            <a:ext cx="4946650" cy="410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fr-CH" altLang="en-US" smtClean="0"/>
              <a:t>Click to edit Master text styles</a:t>
            </a:r>
          </a:p>
          <a:p>
            <a:pPr lvl="1"/>
            <a:r>
              <a:rPr lang="fr-CH" altLang="en-US" smtClean="0"/>
              <a:t>Second level</a:t>
            </a:r>
          </a:p>
          <a:p>
            <a:pPr lvl="2"/>
            <a:r>
              <a:rPr lang="fr-CH" altLang="en-US" smtClean="0"/>
              <a:t>Third level</a:t>
            </a:r>
          </a:p>
          <a:p>
            <a:pPr lvl="3"/>
            <a:r>
              <a:rPr lang="fr-CH" altLang="en-US" smtClean="0"/>
              <a:t>Fourth level</a:t>
            </a:r>
          </a:p>
          <a:p>
            <a:pPr lvl="4"/>
            <a:r>
              <a:rPr lang="fr-CH" altLang="en-US" smtClean="0"/>
              <a:t>Fifth level</a:t>
            </a:r>
            <a:endParaRPr lang="fr-FR" altLang="en-US" smtClean="0"/>
          </a:p>
        </p:txBody>
      </p:sp>
      <p:sp>
        <p:nvSpPr>
          <p:cNvPr id="5" name="Footer Placeholder 4"/>
          <p:cNvSpPr>
            <a:spLocks noGrp="1"/>
          </p:cNvSpPr>
          <p:nvPr>
            <p:ph type="ftr" sz="quarter" idx="3"/>
          </p:nvPr>
        </p:nvSpPr>
        <p:spPr>
          <a:xfrm>
            <a:off x="457200" y="6356350"/>
            <a:ext cx="2895600" cy="365125"/>
          </a:xfrm>
          <a:prstGeom prst="rect">
            <a:avLst/>
          </a:prstGeom>
        </p:spPr>
        <p:txBody>
          <a:bodyPr vert="horz" lIns="91440" tIns="45720" rIns="91440" bIns="45720" rtlCol="0" anchor="ctr"/>
          <a:lstStyle>
            <a:lvl1pPr algn="l" fontAlgn="auto">
              <a:spcBef>
                <a:spcPts val="0"/>
              </a:spcBef>
              <a:spcAft>
                <a:spcPts val="0"/>
              </a:spcAft>
              <a:defRPr sz="900" b="1">
                <a:solidFill>
                  <a:schemeClr val="bg1">
                    <a:lumMod val="75000"/>
                  </a:schemeClr>
                </a:solidFill>
                <a:latin typeface="+mn-lt"/>
              </a:defRPr>
            </a:lvl1pPr>
          </a:lstStyle>
          <a:p>
            <a:pPr>
              <a:defRPr/>
            </a:pPr>
            <a:endParaRPr lang="en-US">
              <a:solidFill>
                <a:prstClr val="white">
                  <a:lumMod val="75000"/>
                </a:prstClr>
              </a:solidFill>
            </a:endParaRPr>
          </a:p>
        </p:txBody>
      </p:sp>
    </p:spTree>
    <p:extLst>
      <p:ext uri="{BB962C8B-B14F-4D97-AF65-F5344CB8AC3E}">
        <p14:creationId xmlns:p14="http://schemas.microsoft.com/office/powerpoint/2010/main" val="1727341540"/>
      </p:ext>
    </p:extLst>
  </p:cSld>
  <p:clrMap bg1="lt1" tx1="dk1" bg2="lt2" tx2="dk2" accent1="accent1" accent2="accent2" accent3="accent3" accent4="accent4" accent5="accent5" accent6="accent6" hlink="hlink" folHlink="folHlink"/>
  <p:sldLayoutIdLst>
    <p:sldLayoutId id="2147490063" r:id="rId1"/>
    <p:sldLayoutId id="2147490064" r:id="rId2"/>
    <p:sldLayoutId id="2147490065" r:id="rId3"/>
    <p:sldLayoutId id="2147490066" r:id="rId4"/>
    <p:sldLayoutId id="2147490067" r:id="rId5"/>
    <p:sldLayoutId id="2147490068" r:id="rId6"/>
    <p:sldLayoutId id="2147490069" r:id="rId7"/>
    <p:sldLayoutId id="2147490070" r:id="rId8"/>
    <p:sldLayoutId id="2147490071" r:id="rId9"/>
    <p:sldLayoutId id="2147490072" r:id="rId10"/>
    <p:sldLayoutId id="2147490073" r:id="rId11"/>
    <p:sldLayoutId id="2147490074" r:id="rId12"/>
    <p:sldLayoutId id="2147490075" r:id="rId13"/>
    <p:sldLayoutId id="2147490076" r:id="rId14"/>
    <p:sldLayoutId id="2147490077" r:id="rId15"/>
    <p:sldLayoutId id="2147490078" r:id="rId16"/>
    <p:sldLayoutId id="2147490079" r:id="rId17"/>
    <p:sldLayoutId id="2147490080" r:id="rId18"/>
  </p:sldLayoutIdLst>
  <p:txStyles>
    <p:titleStyle>
      <a:lvl1pPr algn="l" rtl="0" eaLnBrk="0" fontAlgn="base" hangingPunct="0">
        <a:spcBef>
          <a:spcPct val="0"/>
        </a:spcBef>
        <a:spcAft>
          <a:spcPct val="0"/>
        </a:spcAft>
        <a:defRPr sz="2800" kern="1200">
          <a:solidFill>
            <a:schemeClr val="accent1"/>
          </a:solidFill>
          <a:latin typeface="+mj-lt"/>
          <a:ea typeface="+mj-ea"/>
          <a:cs typeface="+mj-cs"/>
        </a:defRPr>
      </a:lvl1pPr>
      <a:lvl2pPr algn="l" rtl="0" eaLnBrk="0" fontAlgn="base" hangingPunct="0">
        <a:spcBef>
          <a:spcPct val="0"/>
        </a:spcBef>
        <a:spcAft>
          <a:spcPct val="0"/>
        </a:spcAft>
        <a:defRPr sz="2800">
          <a:solidFill>
            <a:schemeClr val="accent1"/>
          </a:solidFill>
          <a:latin typeface="News Gothic MT"/>
        </a:defRPr>
      </a:lvl2pPr>
      <a:lvl3pPr algn="l" rtl="0" eaLnBrk="0" fontAlgn="base" hangingPunct="0">
        <a:spcBef>
          <a:spcPct val="0"/>
        </a:spcBef>
        <a:spcAft>
          <a:spcPct val="0"/>
        </a:spcAft>
        <a:defRPr sz="2800">
          <a:solidFill>
            <a:schemeClr val="accent1"/>
          </a:solidFill>
          <a:latin typeface="News Gothic MT"/>
        </a:defRPr>
      </a:lvl3pPr>
      <a:lvl4pPr algn="l" rtl="0" eaLnBrk="0" fontAlgn="base" hangingPunct="0">
        <a:spcBef>
          <a:spcPct val="0"/>
        </a:spcBef>
        <a:spcAft>
          <a:spcPct val="0"/>
        </a:spcAft>
        <a:defRPr sz="2800">
          <a:solidFill>
            <a:schemeClr val="accent1"/>
          </a:solidFill>
          <a:latin typeface="News Gothic MT"/>
        </a:defRPr>
      </a:lvl4pPr>
      <a:lvl5pPr algn="l" rtl="0" eaLnBrk="0" fontAlgn="base" hangingPunct="0">
        <a:spcBef>
          <a:spcPct val="0"/>
        </a:spcBef>
        <a:spcAft>
          <a:spcPct val="0"/>
        </a:spcAft>
        <a:defRPr sz="2800">
          <a:solidFill>
            <a:schemeClr val="accent1"/>
          </a:solidFill>
          <a:latin typeface="News Gothic MT"/>
        </a:defRPr>
      </a:lvl5pPr>
      <a:lvl6pPr marL="457200" algn="l" rtl="0" fontAlgn="base">
        <a:spcBef>
          <a:spcPct val="0"/>
        </a:spcBef>
        <a:spcAft>
          <a:spcPct val="0"/>
        </a:spcAft>
        <a:defRPr sz="2800">
          <a:solidFill>
            <a:schemeClr val="accent1"/>
          </a:solidFill>
          <a:latin typeface="News Gothic MT"/>
        </a:defRPr>
      </a:lvl6pPr>
      <a:lvl7pPr marL="914400" algn="l" rtl="0" fontAlgn="base">
        <a:spcBef>
          <a:spcPct val="0"/>
        </a:spcBef>
        <a:spcAft>
          <a:spcPct val="0"/>
        </a:spcAft>
        <a:defRPr sz="2800">
          <a:solidFill>
            <a:schemeClr val="accent1"/>
          </a:solidFill>
          <a:latin typeface="News Gothic MT"/>
        </a:defRPr>
      </a:lvl7pPr>
      <a:lvl8pPr marL="1371600" algn="l" rtl="0" fontAlgn="base">
        <a:spcBef>
          <a:spcPct val="0"/>
        </a:spcBef>
        <a:spcAft>
          <a:spcPct val="0"/>
        </a:spcAft>
        <a:defRPr sz="2800">
          <a:solidFill>
            <a:schemeClr val="accent1"/>
          </a:solidFill>
          <a:latin typeface="News Gothic MT"/>
        </a:defRPr>
      </a:lvl8pPr>
      <a:lvl9pPr marL="1828800" algn="l" rtl="0" fontAlgn="base">
        <a:spcBef>
          <a:spcPct val="0"/>
        </a:spcBef>
        <a:spcAft>
          <a:spcPct val="0"/>
        </a:spcAft>
        <a:defRPr sz="2800">
          <a:solidFill>
            <a:schemeClr val="accent1"/>
          </a:solidFill>
          <a:latin typeface="News Gothic MT"/>
        </a:defRPr>
      </a:lvl9pPr>
    </p:titleStyle>
    <p:bodyStyle>
      <a:lvl1pPr marL="228600" indent="-228600" algn="l" rtl="0" eaLnBrk="0" fontAlgn="base" hangingPunct="0">
        <a:spcBef>
          <a:spcPts val="18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1pPr>
      <a:lvl2pPr marL="4572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2pPr>
      <a:lvl3pPr marL="6858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3pPr>
      <a:lvl4pPr marL="914400" indent="-228600" algn="l" rtl="0" eaLnBrk="0" fontAlgn="base" hangingPunct="0">
        <a:spcBef>
          <a:spcPts val="600"/>
        </a:spcBef>
        <a:spcAft>
          <a:spcPct val="0"/>
        </a:spcAft>
        <a:buClr>
          <a:schemeClr val="accent2"/>
        </a:buClr>
        <a:buSzPct val="130000"/>
        <a:buFont typeface="Wingdings" pitchFamily="2" charset="2"/>
        <a:buChar char="§"/>
        <a:defRPr kern="1200">
          <a:solidFill>
            <a:srgbClr val="404040"/>
          </a:solidFill>
          <a:latin typeface="+mn-lt"/>
          <a:ea typeface="+mn-ea"/>
          <a:cs typeface="+mn-cs"/>
        </a:defRPr>
      </a:lvl4pPr>
      <a:lvl5pPr marL="1143000" indent="-228600" algn="l" rtl="0" eaLnBrk="0" fontAlgn="base" hangingPunct="0">
        <a:spcBef>
          <a:spcPts val="600"/>
        </a:spcBef>
        <a:spcAft>
          <a:spcPct val="0"/>
        </a:spcAft>
        <a:buClr>
          <a:schemeClr val="accent1"/>
        </a:buClr>
        <a:buSzPct val="130000"/>
        <a:buFont typeface="Wingdings" pitchFamily="2" charset="2"/>
        <a:buChar char="§"/>
        <a:defRPr kern="1200">
          <a:solidFill>
            <a:srgbClr val="404040"/>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8.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482" name="Image 8" descr="node-11.jpg"/>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0" y="0"/>
            <a:ext cx="1500188" cy="685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 name="Round Same Side Corner Rectangle 12"/>
          <p:cNvSpPr/>
          <p:nvPr/>
        </p:nvSpPr>
        <p:spPr>
          <a:xfrm rot="5400000" flipH="1">
            <a:off x="4105275" y="898525"/>
            <a:ext cx="1038225" cy="6594475"/>
          </a:xfrm>
          <a:prstGeom prst="roundRect">
            <a:avLst>
              <a:gd name="adj" fmla="val 12505"/>
            </a:avLst>
          </a:prstGeom>
          <a:solidFill>
            <a:srgbClr val="F0F1EF"/>
          </a:solidFill>
          <a:ln w="3175" cmpd="sng">
            <a:solidFill>
              <a:schemeClr val="bg2">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GB" dirty="0"/>
          </a:p>
        </p:txBody>
      </p:sp>
      <p:sp>
        <p:nvSpPr>
          <p:cNvPr id="20484" name="Title 1"/>
          <p:cNvSpPr>
            <a:spLocks noGrp="1"/>
          </p:cNvSpPr>
          <p:nvPr>
            <p:ph type="ctrTitle"/>
          </p:nvPr>
        </p:nvSpPr>
        <p:spPr>
          <a:xfrm>
            <a:off x="1252538" y="3627438"/>
            <a:ext cx="6742112" cy="793750"/>
          </a:xfrm>
        </p:spPr>
        <p:txBody>
          <a:bodyPr/>
          <a:lstStyle/>
          <a:p>
            <a:pPr>
              <a:spcBef>
                <a:spcPts val="1200"/>
              </a:spcBef>
            </a:pPr>
            <a:r>
              <a:rPr lang="en-GB" sz="2800" smtClean="0">
                <a:solidFill>
                  <a:srgbClr val="302421"/>
                </a:solidFill>
                <a:latin typeface="Calibri" pitchFamily="34" charset="0"/>
                <a:cs typeface="Arial" pitchFamily="34" charset="0"/>
              </a:rPr>
              <a:t/>
            </a:r>
            <a:br>
              <a:rPr lang="en-GB" sz="2800" smtClean="0">
                <a:solidFill>
                  <a:srgbClr val="302421"/>
                </a:solidFill>
                <a:latin typeface="Calibri" pitchFamily="34" charset="0"/>
                <a:cs typeface="Arial" pitchFamily="34" charset="0"/>
              </a:rPr>
            </a:br>
            <a:r>
              <a:rPr lang="fr-FR" sz="2800" smtClean="0">
                <a:solidFill>
                  <a:srgbClr val="302421"/>
                </a:solidFill>
                <a:latin typeface="Calibri" pitchFamily="34" charset="0"/>
                <a:cs typeface="Arial" pitchFamily="34" charset="0"/>
              </a:rPr>
              <a:t>Global Hedge Position</a:t>
            </a:r>
            <a:endParaRPr lang="fr-FR" sz="2800" smtClean="0">
              <a:solidFill>
                <a:srgbClr val="3A1300"/>
              </a:solidFill>
              <a:latin typeface="News Gothic MT"/>
              <a:cs typeface="Arial" pitchFamily="34" charset="0"/>
            </a:endParaRPr>
          </a:p>
        </p:txBody>
      </p:sp>
      <p:sp>
        <p:nvSpPr>
          <p:cNvPr id="20486" name="DateDeValeur"/>
          <p:cNvSpPr>
            <a:spLocks noChangeArrowheads="1"/>
          </p:cNvSpPr>
          <p:nvPr/>
        </p:nvSpPr>
        <p:spPr bwMode="auto">
          <a:xfrm>
            <a:off x="5656263" y="5635625"/>
            <a:ext cx="3027362" cy="558800"/>
          </a:xfrm>
          <a:prstGeom prst="roundRect">
            <a:avLst>
              <a:gd name="adj" fmla="val 7398"/>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3175">
                <a:solidFill>
                  <a:srgbClr val="000000"/>
                </a:solidFill>
                <a:miter lim="800000"/>
                <a:headEnd/>
                <a:tailEnd/>
              </a14:hiddenLine>
            </a:ext>
          </a:extLst>
        </p:spPr>
        <p:txBody>
          <a:bodyPr/>
          <a:lstStyle/>
          <a:p>
            <a:pPr algn="r">
              <a:spcBef>
                <a:spcPts val="1200"/>
              </a:spcBef>
            </a:pPr>
            <a:r>
              <a:rPr lang="fr-FR" smtClean="0">
                <a:solidFill>
                  <a:srgbClr val="302421"/>
                </a:solidFill>
                <a:latin typeface="Calibri" pitchFamily="34" charset="0"/>
              </a:rPr>
              <a:t>30/01/2015</a:t>
            </a:r>
            <a:endParaRPr lang="fr-FR">
              <a:solidFill>
                <a:srgbClr val="302421"/>
              </a:solidFill>
              <a:latin typeface="Calibri" pitchFamily="34" charset="0"/>
            </a:endParaRPr>
          </a:p>
        </p:txBody>
      </p:sp>
      <p:sp>
        <p:nvSpPr>
          <p:cNvPr id="7" name="Rectangle 4"/>
          <p:cNvSpPr>
            <a:spLocks noChangeArrowheads="1"/>
          </p:cNvSpPr>
          <p:nvPr/>
        </p:nvSpPr>
        <p:spPr bwMode="auto">
          <a:xfrm>
            <a:off x="1785938" y="6194425"/>
            <a:ext cx="5916612"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p>
            <a:pPr marL="342900" indent="-342900" algn="ctr" defTabSz="914400">
              <a:spcBef>
                <a:spcPct val="20000"/>
              </a:spcBef>
            </a:pPr>
            <a:r>
              <a:rPr lang="fr-FR" sz="1000" i="1" dirty="0">
                <a:solidFill>
                  <a:srgbClr val="302421"/>
                </a:solidFill>
                <a:latin typeface="Calibri" pitchFamily="34" charset="0"/>
              </a:rPr>
              <a:t>KERIUS Finance </a:t>
            </a:r>
            <a:r>
              <a:rPr lang="fr-FR" sz="1000" i="1" dirty="0" smtClean="0">
                <a:solidFill>
                  <a:srgbClr val="302421"/>
                </a:solidFill>
                <a:latin typeface="Calibri" pitchFamily="34" charset="0"/>
              </a:rPr>
              <a:t>Suisse</a:t>
            </a:r>
            <a:endParaRPr lang="fr-FR" sz="1000" i="1" dirty="0">
              <a:solidFill>
                <a:srgbClr val="302421"/>
              </a:solidFill>
              <a:latin typeface="Calibri" pitchFamily="34" charset="0"/>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ChangeArrowheads="1"/>
          </p:cNvSpPr>
          <p:nvPr/>
        </p:nvSpPr>
        <p:spPr bwMode="auto">
          <a:xfrm>
            <a:off x="1928813" y="496888"/>
            <a:ext cx="6357937"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algn="ctr" eaLnBrk="1" hangingPunct="1"/>
            <a:r>
              <a:rPr lang="en-US" altLang="en-US" sz="2400" b="1" smtClean="0">
                <a:solidFill>
                  <a:srgbClr val="302421"/>
                </a:solidFill>
                <a:latin typeface="Calibri" pitchFamily="34" charset="0"/>
              </a:rPr>
              <a:t>AVERTISSEMENT - DISCLAIMER</a:t>
            </a:r>
            <a:endParaRPr lang="en-US" altLang="en-US" sz="1200" b="1" smtClean="0">
              <a:solidFill>
                <a:srgbClr val="302421"/>
              </a:solidFill>
              <a:latin typeface="Calibri" pitchFamily="34" charset="0"/>
            </a:endParaRPr>
          </a:p>
        </p:txBody>
      </p:sp>
      <p:sp>
        <p:nvSpPr>
          <p:cNvPr id="6" name="Rectangle 2"/>
          <p:cNvSpPr txBox="1">
            <a:spLocks noChangeArrowheads="1"/>
          </p:cNvSpPr>
          <p:nvPr/>
        </p:nvSpPr>
        <p:spPr>
          <a:xfrm>
            <a:off x="360363" y="1428750"/>
            <a:ext cx="8229600" cy="4897438"/>
          </a:xfrm>
          <a:prstGeom prst="rect">
            <a:avLst/>
          </a:prstGeom>
          <a:noFill/>
          <a:ln>
            <a:solidFill>
              <a:schemeClr val="bg2"/>
            </a:solidFill>
          </a:ln>
        </p:spPr>
        <p:txBody>
          <a:bodyPr>
            <a:normAutofit lnSpcReduction="10000"/>
          </a:bodyPr>
          <a:lstStyle/>
          <a:p>
            <a:pPr algn="just" defTabSz="914400" fontAlgn="auto">
              <a:spcBef>
                <a:spcPct val="20000"/>
              </a:spcBef>
              <a:spcAft>
                <a:spcPts val="0"/>
              </a:spcAft>
              <a:defRPr/>
            </a:pPr>
            <a:r>
              <a:rPr lang="fr-FR" sz="1200" b="1" dirty="0">
                <a:solidFill>
                  <a:srgbClr val="9FA795">
                    <a:lumMod val="50000"/>
                  </a:srgbClr>
                </a:solidFill>
                <a:latin typeface="Calibri" pitchFamily="34" charset="0"/>
                <a:cs typeface="Calibri" pitchFamily="34" charset="0"/>
              </a:rPr>
              <a:t>Ce document a été préparé à l’usage des services financiers du Client. Ce document ou son contenu ne doivent pas être communiqués ou diffusés en externe sans l’accord préalable écrit de KERIUS FINANCE .</a:t>
            </a: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Pour ce document, KERIUS FINANCE a été amenée à utiliser des informations et données chiffrées fournies par le Client. KERIUS FINANCE a pris ces données en compte sans réaliser de procédure d’audit et n’émettra en conséquence aucune opinion sur leur fiabilité. Ce document ne constitue pas une documentation contractuelle des transactions éventuellement décrites, ni une recommandation ou une sollicitation de mettre en place les transactions décrites. Tout Client intéressé par ce type de transactions ou procédure doit mener ses propres analyses pour vérifier l’adéquation à ses besoins, ainsi que les conséquences, notamment fiscales et comptables. Il lui appartient également de prendre les dispositions nécessaires à la mise en œuvre des décisions qu’il aura prises. </a:t>
            </a:r>
          </a:p>
          <a:p>
            <a:pPr algn="just" defTabSz="914400" fontAlgn="auto">
              <a:spcBef>
                <a:spcPct val="20000"/>
              </a:spcBef>
              <a:spcAft>
                <a:spcPts val="0"/>
              </a:spcAft>
              <a:defRPr/>
            </a:pPr>
            <a:r>
              <a:rPr lang="fr-FR" sz="1200" dirty="0">
                <a:solidFill>
                  <a:srgbClr val="9FA795">
                    <a:lumMod val="50000"/>
                  </a:srgbClr>
                </a:solidFill>
                <a:latin typeface="Calibri" pitchFamily="34" charset="0"/>
                <a:cs typeface="Calibri" pitchFamily="34" charset="0"/>
              </a:rPr>
              <a:t>Ni KERIUS FINANCE ou ses administrateurs ou employés ne pourront être tenus responsables des conséquences de l’utilisation de ce document ou de la mise en place, totale ou partielle, par le client, des idées ou opérations décrites.</a:t>
            </a:r>
            <a:endParaRPr lang="fr-CH"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FR" sz="1200" dirty="0">
              <a:solidFill>
                <a:srgbClr val="9FA795">
                  <a:lumMod val="50000"/>
                </a:srgbClr>
              </a:solidFill>
              <a:latin typeface="Calibri" pitchFamily="34" charset="0"/>
              <a:cs typeface="Calibri" pitchFamily="34" charset="0"/>
            </a:endParaRPr>
          </a:p>
          <a:p>
            <a:pPr defTabSz="914400" fontAlgn="auto">
              <a:spcBef>
                <a:spcPct val="20000"/>
              </a:spcBef>
              <a:spcAft>
                <a:spcPts val="0"/>
              </a:spcAft>
              <a:buFont typeface="Arial" pitchFamily="34" charset="0"/>
              <a:buChar char="•"/>
              <a:defRPr/>
            </a:pPr>
            <a:endParaRPr lang="fr-CH"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fr-CH" sz="1200" b="1" dirty="0">
                <a:solidFill>
                  <a:srgbClr val="9FA795">
                    <a:lumMod val="50000"/>
                  </a:srgbClr>
                </a:solidFill>
                <a:latin typeface="Calibri" pitchFamily="34" charset="0"/>
                <a:cs typeface="Calibri" pitchFamily="34" charset="0"/>
              </a:rPr>
              <a:t>This document has been </a:t>
            </a:r>
            <a:r>
              <a:rPr lang="fr-CH" sz="1200" b="1" dirty="0" err="1">
                <a:solidFill>
                  <a:srgbClr val="9FA795">
                    <a:lumMod val="50000"/>
                  </a:srgbClr>
                </a:solidFill>
                <a:latin typeface="Calibri" pitchFamily="34" charset="0"/>
                <a:cs typeface="Calibri" pitchFamily="34" charset="0"/>
              </a:rPr>
              <a:t>prepared</a:t>
            </a:r>
            <a:r>
              <a:rPr lang="fr-CH" sz="1200" b="1" dirty="0">
                <a:solidFill>
                  <a:srgbClr val="9FA795">
                    <a:lumMod val="50000"/>
                  </a:srgbClr>
                </a:solidFill>
                <a:latin typeface="Calibri" pitchFamily="34" charset="0"/>
                <a:cs typeface="Calibri" pitchFamily="34" charset="0"/>
              </a:rPr>
              <a:t> for the Finance </a:t>
            </a:r>
            <a:r>
              <a:rPr lang="fr-CH" sz="1200" b="1" dirty="0" err="1">
                <a:solidFill>
                  <a:srgbClr val="9FA795">
                    <a:lumMod val="50000"/>
                  </a:srgbClr>
                </a:solidFill>
                <a:latin typeface="Calibri" pitchFamily="34" charset="0"/>
                <a:cs typeface="Calibri" pitchFamily="34" charset="0"/>
              </a:rPr>
              <a:t>department</a:t>
            </a:r>
            <a:r>
              <a:rPr lang="fr-CH" sz="1200" b="1" dirty="0">
                <a:solidFill>
                  <a:srgbClr val="9FA795">
                    <a:lumMod val="50000"/>
                  </a:srgbClr>
                </a:solidFill>
                <a:latin typeface="Calibri" pitchFamily="34" charset="0"/>
                <a:cs typeface="Calibri" pitchFamily="34" charset="0"/>
              </a:rPr>
              <a:t> of the Client. It must not </a:t>
            </a:r>
            <a:r>
              <a:rPr lang="fr-CH" sz="1200" b="1" dirty="0" err="1">
                <a:solidFill>
                  <a:srgbClr val="9FA795">
                    <a:lumMod val="50000"/>
                  </a:srgbClr>
                </a:solidFill>
                <a:latin typeface="Calibri" pitchFamily="34" charset="0"/>
                <a:cs typeface="Calibri" pitchFamily="34" charset="0"/>
              </a:rPr>
              <a:t>be</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communicated</a:t>
            </a:r>
            <a:r>
              <a:rPr lang="fr-CH" sz="1200" b="1">
                <a:solidFill>
                  <a:srgbClr val="9FA795">
                    <a:lumMod val="50000"/>
                  </a:srgbClr>
                </a:solidFill>
                <a:latin typeface="Calibri" pitchFamily="34" charset="0"/>
                <a:cs typeface="Calibri" pitchFamily="34" charset="0"/>
              </a:rPr>
              <a:t> or published</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externally</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without</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prior</a:t>
            </a:r>
            <a:r>
              <a:rPr lang="fr-CH" sz="1200" b="1" dirty="0">
                <a:solidFill>
                  <a:srgbClr val="9FA795">
                    <a:lumMod val="50000"/>
                  </a:srgbClr>
                </a:solidFill>
                <a:latin typeface="Calibri" pitchFamily="34" charset="0"/>
                <a:cs typeface="Calibri" pitchFamily="34" charset="0"/>
              </a:rPr>
              <a:t> </a:t>
            </a:r>
            <a:r>
              <a:rPr lang="fr-CH" sz="1200" b="1" dirty="0" err="1">
                <a:solidFill>
                  <a:srgbClr val="9FA795">
                    <a:lumMod val="50000"/>
                  </a:srgbClr>
                </a:solidFill>
                <a:latin typeface="Calibri" pitchFamily="34" charset="0"/>
                <a:cs typeface="Calibri" pitchFamily="34" charset="0"/>
              </a:rPr>
              <a:t>written</a:t>
            </a:r>
            <a:r>
              <a:rPr lang="fr-CH" sz="1200" b="1" dirty="0">
                <a:solidFill>
                  <a:srgbClr val="9FA795">
                    <a:lumMod val="50000"/>
                  </a:srgbClr>
                </a:solidFill>
                <a:latin typeface="Calibri" pitchFamily="34" charset="0"/>
                <a:cs typeface="Calibri" pitchFamily="34" charset="0"/>
              </a:rPr>
              <a:t> consent of  KERIUS FINANCE </a:t>
            </a:r>
          </a:p>
          <a:p>
            <a:pPr defTabSz="914400" fontAlgn="auto">
              <a:spcBef>
                <a:spcPct val="20000"/>
              </a:spcBef>
              <a:spcAft>
                <a:spcPts val="0"/>
              </a:spcAft>
              <a:defRPr/>
            </a:pPr>
            <a:endParaRPr lang="fr-FR" sz="1200" dirty="0">
              <a:solidFill>
                <a:srgbClr val="9FA795">
                  <a:lumMod val="50000"/>
                </a:srgbClr>
              </a:solidFill>
              <a:latin typeface="Calibri" pitchFamily="34" charset="0"/>
              <a:cs typeface="Calibri" pitchFamily="34" charset="0"/>
            </a:endParaRPr>
          </a:p>
          <a:p>
            <a:pPr algn="just" defTabSz="914400" fontAlgn="auto">
              <a:spcBef>
                <a:spcPct val="20000"/>
              </a:spcBef>
              <a:spcAft>
                <a:spcPts val="0"/>
              </a:spcAft>
              <a:defRPr/>
            </a:pPr>
            <a:r>
              <a:rPr lang="en-GB" sz="1200" dirty="0">
                <a:solidFill>
                  <a:srgbClr val="9FA795">
                    <a:lumMod val="50000"/>
                  </a:srgbClr>
                </a:solidFill>
                <a:latin typeface="Calibri" pitchFamily="34" charset="0"/>
                <a:cs typeface="Calibri" pitchFamily="34" charset="0"/>
              </a:rPr>
              <a:t>For this document, KERIUS FINANCE used information and data provided by the Client. The Client agrees that KERIUS FINANCE took this information into account without auditing them or checking their accuracy and, as a consequence, without producing any opinion on their reliability. </a:t>
            </a:r>
            <a:r>
              <a:rPr lang="fr-FR" sz="1200" dirty="0">
                <a:solidFill>
                  <a:srgbClr val="9FA795">
                    <a:lumMod val="50000"/>
                  </a:srgbClr>
                </a:solidFill>
                <a:latin typeface="Calibri" pitchFamily="34" charset="0"/>
                <a:cs typeface="Calibri" pitchFamily="34" charset="0"/>
              </a:rPr>
              <a:t>Please note that this document does not constitute a contractual documentation of the transactions or processes that may be described, nor a recommendation or </a:t>
            </a:r>
            <a:r>
              <a:rPr lang="fr-FR" sz="1200" dirty="0" err="1">
                <a:solidFill>
                  <a:srgbClr val="9FA795">
                    <a:lumMod val="50000"/>
                  </a:srgbClr>
                </a:solidFill>
                <a:latin typeface="Calibri" pitchFamily="34" charset="0"/>
                <a:cs typeface="Calibri" pitchFamily="34" charset="0"/>
              </a:rPr>
              <a:t>solicitation</a:t>
            </a:r>
            <a:r>
              <a:rPr lang="fr-FR" sz="1200" dirty="0">
                <a:solidFill>
                  <a:srgbClr val="9FA795">
                    <a:lumMod val="50000"/>
                  </a:srgbClr>
                </a:solidFill>
                <a:latin typeface="Calibri" pitchFamily="34" charset="0"/>
                <a:cs typeface="Calibri" pitchFamily="34" charset="0"/>
              </a:rPr>
              <a:t> to enter </a:t>
            </a:r>
            <a:r>
              <a:rPr lang="fr-FR" sz="1200" dirty="0" err="1">
                <a:solidFill>
                  <a:srgbClr val="9FA795">
                    <a:lumMod val="50000"/>
                  </a:srgbClr>
                </a:solidFill>
                <a:latin typeface="Calibri" pitchFamily="34" charset="0"/>
                <a:cs typeface="Calibri" pitchFamily="34" charset="0"/>
              </a:rPr>
              <a:t>into</a:t>
            </a:r>
            <a:r>
              <a:rPr lang="fr-FR" sz="1200" dirty="0">
                <a:solidFill>
                  <a:srgbClr val="9FA795">
                    <a:lumMod val="50000"/>
                  </a:srgbClr>
                </a:solidFill>
                <a:latin typeface="Calibri" pitchFamily="34" charset="0"/>
                <a:cs typeface="Calibri" pitchFamily="34" charset="0"/>
              </a:rPr>
              <a:t> the transactions or processes described </a:t>
            </a:r>
            <a:r>
              <a:rPr lang="fr-FR" sz="1200" dirty="0" err="1">
                <a:solidFill>
                  <a:srgbClr val="9FA795">
                    <a:lumMod val="50000"/>
                  </a:srgbClr>
                </a:solidFill>
                <a:latin typeface="Calibri" pitchFamily="34" charset="0"/>
                <a:cs typeface="Calibri" pitchFamily="34" charset="0"/>
              </a:rPr>
              <a:t>herein</a:t>
            </a:r>
            <a:r>
              <a:rPr lang="fr-FR" sz="1200" dirty="0">
                <a:solidFill>
                  <a:srgbClr val="9FA795">
                    <a:lumMod val="50000"/>
                  </a:srgbClr>
                </a:solidFill>
                <a:latin typeface="Calibri" pitchFamily="34" charset="0"/>
                <a:cs typeface="Calibri" pitchFamily="34" charset="0"/>
              </a:rPr>
              <a:t>.  If the Client </a:t>
            </a:r>
            <a:r>
              <a:rPr lang="fr-FR" sz="1200" dirty="0" err="1">
                <a:solidFill>
                  <a:srgbClr val="9FA795">
                    <a:lumMod val="50000"/>
                  </a:srgbClr>
                </a:solidFill>
                <a:latin typeface="Calibri" pitchFamily="34" charset="0"/>
                <a:cs typeface="Calibri" pitchFamily="34" charset="0"/>
              </a:rPr>
              <a:t>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interested</a:t>
            </a:r>
            <a:r>
              <a:rPr lang="fr-FR" sz="1200" dirty="0">
                <a:solidFill>
                  <a:srgbClr val="9FA795">
                    <a:lumMod val="50000"/>
                  </a:srgbClr>
                </a:solidFill>
                <a:latin typeface="Calibri" pitchFamily="34" charset="0"/>
                <a:cs typeface="Calibri" pitchFamily="34" charset="0"/>
              </a:rPr>
              <a:t> in setting up this type of transactions or processes, the Client </a:t>
            </a:r>
            <a:r>
              <a:rPr lang="fr-FR" sz="1200" dirty="0" err="1">
                <a:solidFill>
                  <a:srgbClr val="9FA795">
                    <a:lumMod val="50000"/>
                  </a:srgbClr>
                </a:solidFill>
                <a:latin typeface="Calibri" pitchFamily="34" charset="0"/>
                <a:cs typeface="Calibri" pitchFamily="34" charset="0"/>
              </a:rPr>
              <a:t>should</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conduct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analysis</a:t>
            </a:r>
            <a:r>
              <a:rPr lang="fr-FR" sz="1200" dirty="0">
                <a:solidFill>
                  <a:srgbClr val="9FA795">
                    <a:lumMod val="50000"/>
                  </a:srgbClr>
                </a:solidFill>
                <a:latin typeface="Calibri" pitchFamily="34" charset="0"/>
                <a:cs typeface="Calibri" pitchFamily="34" charset="0"/>
              </a:rPr>
              <a:t> of the </a:t>
            </a:r>
            <a:r>
              <a:rPr lang="fr-FR" sz="1200" dirty="0" err="1">
                <a:solidFill>
                  <a:srgbClr val="9FA795">
                    <a:lumMod val="50000"/>
                  </a:srgbClr>
                </a:solidFill>
                <a:latin typeface="Calibri" pitchFamily="34" charset="0"/>
                <a:cs typeface="Calibri" pitchFamily="34" charset="0"/>
              </a:rPr>
              <a:t>suitability</a:t>
            </a:r>
            <a:r>
              <a:rPr lang="fr-FR" sz="1200" dirty="0">
                <a:solidFill>
                  <a:srgbClr val="9FA795">
                    <a:lumMod val="50000"/>
                  </a:srgbClr>
                </a:solidFill>
                <a:latin typeface="Calibri" pitchFamily="34" charset="0"/>
                <a:cs typeface="Calibri" pitchFamily="34" charset="0"/>
              </a:rPr>
              <a:t> to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needs</a:t>
            </a:r>
            <a:r>
              <a:rPr lang="fr-FR" sz="1200" dirty="0">
                <a:solidFill>
                  <a:srgbClr val="9FA795">
                    <a:lumMod val="50000"/>
                  </a:srgbClr>
                </a:solidFill>
                <a:latin typeface="Calibri" pitchFamily="34" charset="0"/>
                <a:cs typeface="Calibri" pitchFamily="34" charset="0"/>
              </a:rPr>
              <a:t>.  The Client must </a:t>
            </a:r>
            <a:r>
              <a:rPr lang="fr-FR" sz="1200" dirty="0" err="1">
                <a:solidFill>
                  <a:srgbClr val="9FA795">
                    <a:lumMod val="50000"/>
                  </a:srgbClr>
                </a:solidFill>
                <a:latin typeface="Calibri" pitchFamily="34" charset="0"/>
                <a:cs typeface="Calibri" pitchFamily="34" charset="0"/>
              </a:rPr>
              <a:t>also</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verify</a:t>
            </a:r>
            <a:r>
              <a:rPr lang="fr-FR" sz="1200" dirty="0">
                <a:solidFill>
                  <a:srgbClr val="9FA795">
                    <a:lumMod val="50000"/>
                  </a:srgbClr>
                </a:solidFill>
                <a:latin typeface="Calibri" pitchFamily="34" charset="0"/>
                <a:cs typeface="Calibri" pitchFamily="34" charset="0"/>
              </a:rPr>
              <a:t> the </a:t>
            </a:r>
            <a:r>
              <a:rPr lang="fr-FR" sz="1200" dirty="0" err="1">
                <a:solidFill>
                  <a:srgbClr val="9FA795">
                    <a:lumMod val="50000"/>
                  </a:srgbClr>
                </a:solidFill>
                <a:latin typeface="Calibri" pitchFamily="34" charset="0"/>
                <a:cs typeface="Calibri" pitchFamily="34" charset="0"/>
              </a:rPr>
              <a:t>consequences</a:t>
            </a:r>
            <a:r>
              <a:rPr lang="fr-FR" sz="1200" dirty="0">
                <a:solidFill>
                  <a:srgbClr val="9FA795">
                    <a:lumMod val="50000"/>
                  </a:srgbClr>
                </a:solidFill>
                <a:latin typeface="Calibri" pitchFamily="34" charset="0"/>
                <a:cs typeface="Calibri" pitchFamily="34" charset="0"/>
              </a:rPr>
              <a:t> of </a:t>
            </a:r>
            <a:r>
              <a:rPr lang="fr-FR" sz="1200" dirty="0" err="1">
                <a:solidFill>
                  <a:srgbClr val="9FA795">
                    <a:lumMod val="50000"/>
                  </a:srgbClr>
                </a:solidFill>
                <a:latin typeface="Calibri" pitchFamily="34" charset="0"/>
                <a:cs typeface="Calibri" pitchFamily="34" charset="0"/>
              </a:rPr>
              <a:t>his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decisions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including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accounting</a:t>
            </a:r>
            <a:r>
              <a:rPr lang="fr-FR" sz="1200" dirty="0">
                <a:solidFill>
                  <a:srgbClr val="9FA795">
                    <a:lumMod val="50000"/>
                  </a:srgbClr>
                </a:solidFill>
                <a:latin typeface="Calibri" pitchFamily="34" charset="0"/>
                <a:cs typeface="Calibri" pitchFamily="34" charset="0"/>
              </a:rPr>
              <a:t> and fiscal  aspects. </a:t>
            </a:r>
            <a:r>
              <a:rPr lang="en-GB" sz="1200" dirty="0">
                <a:solidFill>
                  <a:srgbClr val="9FA795">
                    <a:lumMod val="50000"/>
                  </a:srgbClr>
                </a:solidFill>
                <a:latin typeface="Calibri" pitchFamily="34" charset="0"/>
                <a:cs typeface="Calibri" pitchFamily="34" charset="0"/>
              </a:rPr>
              <a:t>The Client is also responsible for the implementation of his decisions.</a:t>
            </a:r>
          </a:p>
          <a:p>
            <a:pPr algn="just" defTabSz="914400" fontAlgn="auto">
              <a:spcBef>
                <a:spcPct val="20000"/>
              </a:spcBef>
              <a:spcAft>
                <a:spcPts val="0"/>
              </a:spcAft>
              <a:defRPr/>
            </a:pPr>
            <a:r>
              <a:rPr lang="fr-FR" sz="1200" dirty="0" err="1">
                <a:solidFill>
                  <a:srgbClr val="9FA795">
                    <a:lumMod val="50000"/>
                  </a:srgbClr>
                </a:solidFill>
                <a:latin typeface="Calibri" pitchFamily="34" charset="0"/>
                <a:cs typeface="Calibri" pitchFamily="34" charset="0"/>
              </a:rPr>
              <a:t>Neither</a:t>
            </a:r>
            <a:r>
              <a:rPr lang="fr-FR" sz="1200" dirty="0">
                <a:solidFill>
                  <a:srgbClr val="9FA795">
                    <a:lumMod val="50000"/>
                  </a:srgbClr>
                </a:solidFill>
                <a:latin typeface="Calibri" pitchFamily="34" charset="0"/>
                <a:cs typeface="Calibri" pitchFamily="34" charset="0"/>
              </a:rPr>
              <a:t>  KERIUS FINANCE </a:t>
            </a:r>
            <a:r>
              <a:rPr lang="fr-FR" sz="1200" dirty="0" err="1">
                <a:solidFill>
                  <a:srgbClr val="9FA795">
                    <a:lumMod val="50000"/>
                  </a:srgbClr>
                </a:solidFill>
                <a:latin typeface="Calibri" pitchFamily="34" charset="0"/>
                <a:cs typeface="Calibri" pitchFamily="34" charset="0"/>
              </a:rPr>
              <a:t>nor</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its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directors</a:t>
            </a:r>
            <a:r>
              <a:rPr lang="fr-FR" sz="1200" dirty="0">
                <a:solidFill>
                  <a:srgbClr val="9FA795">
                    <a:lumMod val="50000"/>
                  </a:srgbClr>
                </a:solidFill>
                <a:latin typeface="Calibri" pitchFamily="34" charset="0"/>
                <a:cs typeface="Calibri" pitchFamily="34" charset="0"/>
              </a:rPr>
              <a:t> and </a:t>
            </a:r>
            <a:r>
              <a:rPr lang="fr-FR" sz="1200" dirty="0" err="1">
                <a:solidFill>
                  <a:srgbClr val="9FA795">
                    <a:lumMod val="50000"/>
                  </a:srgbClr>
                </a:solidFill>
                <a:latin typeface="Calibri" pitchFamily="34" charset="0"/>
                <a:cs typeface="Calibri" pitchFamily="34" charset="0"/>
              </a:rPr>
              <a:t>employees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accept</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for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loss</a:t>
            </a:r>
            <a:r>
              <a:rPr lang="fr-FR" sz="1200" dirty="0">
                <a:solidFill>
                  <a:srgbClr val="9FA795">
                    <a:lumMod val="50000"/>
                  </a:srgbClr>
                </a:solidFill>
                <a:latin typeface="Calibri" pitchFamily="34" charset="0"/>
                <a:cs typeface="Calibri" pitchFamily="34" charset="0"/>
              </a:rPr>
              <a:t> or damage </a:t>
            </a:r>
            <a:r>
              <a:rPr lang="fr-FR" sz="1200" dirty="0" err="1">
                <a:solidFill>
                  <a:srgbClr val="9FA795">
                    <a:lumMod val="50000"/>
                  </a:srgbClr>
                </a:solidFill>
                <a:latin typeface="Calibri" pitchFamily="34" charset="0"/>
                <a:cs typeface="Calibri" pitchFamily="34" charset="0"/>
              </a:rPr>
              <a:t>resulting</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from</a:t>
            </a:r>
            <a:r>
              <a:rPr lang="fr-FR" sz="1200" dirty="0">
                <a:solidFill>
                  <a:srgbClr val="9FA795">
                    <a:lumMod val="50000"/>
                  </a:srgbClr>
                </a:solidFill>
                <a:latin typeface="Calibri" pitchFamily="34" charset="0"/>
                <a:cs typeface="Calibri" pitchFamily="34" charset="0"/>
              </a:rPr>
              <a:t> the use of this document and </a:t>
            </a:r>
            <a:r>
              <a:rPr lang="fr-FR" sz="1200" dirty="0" err="1">
                <a:solidFill>
                  <a:srgbClr val="9FA795">
                    <a:lumMod val="50000"/>
                  </a:srgbClr>
                </a:solidFill>
                <a:latin typeface="Calibri" pitchFamily="34" charset="0"/>
                <a:cs typeface="Calibri" pitchFamily="34" charset="0"/>
              </a:rPr>
              <a:t>expressly</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excludes</a:t>
            </a:r>
            <a:r>
              <a:rPr lang="fr-FR" sz="1200" dirty="0">
                <a:solidFill>
                  <a:srgbClr val="9FA795">
                    <a:lumMod val="50000"/>
                  </a:srgbClr>
                </a:solidFill>
                <a:latin typeface="Calibri" pitchFamily="34" charset="0"/>
                <a:cs typeface="Calibri" pitchFamily="34" charset="0"/>
              </a:rPr>
              <a:t> all </a:t>
            </a:r>
            <a:r>
              <a:rPr lang="fr-FR" sz="1200" dirty="0" err="1">
                <a:solidFill>
                  <a:srgbClr val="9FA795">
                    <a:lumMod val="50000"/>
                  </a:srgbClr>
                </a:solidFill>
                <a:latin typeface="Calibri" pitchFamily="34" charset="0"/>
                <a:cs typeface="Calibri" pitchFamily="34" charset="0"/>
              </a:rPr>
              <a:t>liability</a:t>
            </a:r>
            <a:r>
              <a:rPr lang="fr-FR" sz="1200" dirty="0">
                <a:solidFill>
                  <a:srgbClr val="9FA795">
                    <a:lumMod val="50000"/>
                  </a:srgbClr>
                </a:solidFill>
                <a:latin typeface="Calibri" pitchFamily="34" charset="0"/>
                <a:cs typeface="Calibri" pitchFamily="34" charset="0"/>
              </a:rPr>
              <a:t> in respect of </a:t>
            </a:r>
            <a:r>
              <a:rPr lang="fr-FR" sz="1200" dirty="0" err="1">
                <a:solidFill>
                  <a:srgbClr val="9FA795">
                    <a:lumMod val="50000"/>
                  </a:srgbClr>
                </a:solidFill>
                <a:latin typeface="Calibri" pitchFamily="34" charset="0"/>
                <a:cs typeface="Calibri" pitchFamily="34" charset="0"/>
              </a:rPr>
              <a:t>any</a:t>
            </a:r>
            <a:r>
              <a:rPr lang="fr-FR" sz="1200" dirty="0">
                <a:solidFill>
                  <a:srgbClr val="9FA795">
                    <a:lumMod val="50000"/>
                  </a:srgbClr>
                </a:solidFill>
                <a:latin typeface="Calibri" pitchFamily="34" charset="0"/>
                <a:cs typeface="Calibri" pitchFamily="34" charset="0"/>
              </a:rPr>
              <a:t> implication of the described </a:t>
            </a:r>
            <a:r>
              <a:rPr lang="fr-FR" sz="1200" dirty="0" err="1">
                <a:solidFill>
                  <a:srgbClr val="9FA795">
                    <a:lumMod val="50000"/>
                  </a:srgbClr>
                </a:solidFill>
                <a:latin typeface="Calibri" pitchFamily="34" charset="0"/>
                <a:cs typeface="Calibri" pitchFamily="34" charset="0"/>
              </a:rPr>
              <a:t>ideas</a:t>
            </a:r>
            <a:r>
              <a:rPr lang="fr-FR" sz="1200" dirty="0">
                <a:solidFill>
                  <a:srgbClr val="9FA795">
                    <a:lumMod val="50000"/>
                  </a:srgbClr>
                </a:solidFill>
                <a:latin typeface="Calibri" pitchFamily="34" charset="0"/>
                <a:cs typeface="Calibri" pitchFamily="34" charset="0"/>
              </a:rPr>
              <a:t> or transactions on the </a:t>
            </a:r>
            <a:r>
              <a:rPr lang="fr-FR" sz="1200" dirty="0" err="1">
                <a:solidFill>
                  <a:srgbClr val="9FA795">
                    <a:lumMod val="50000"/>
                  </a:srgbClr>
                </a:solidFill>
                <a:latin typeface="Calibri" pitchFamily="34" charset="0"/>
                <a:cs typeface="Calibri" pitchFamily="34" charset="0"/>
              </a:rPr>
              <a:t>Client’s</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own</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specific</a:t>
            </a:r>
            <a:r>
              <a:rPr lang="fr-FR" sz="1200" dirty="0">
                <a:solidFill>
                  <a:srgbClr val="9FA795">
                    <a:lumMod val="50000"/>
                  </a:srgbClr>
                </a:solidFill>
                <a:latin typeface="Calibri" pitchFamily="34" charset="0"/>
                <a:cs typeface="Calibri" pitchFamily="34" charset="0"/>
              </a:rPr>
              <a:t> </a:t>
            </a:r>
            <a:r>
              <a:rPr lang="fr-FR" sz="1200" dirty="0" err="1">
                <a:solidFill>
                  <a:srgbClr val="9FA795">
                    <a:lumMod val="50000"/>
                  </a:srgbClr>
                </a:solidFill>
                <a:latin typeface="Calibri" pitchFamily="34" charset="0"/>
                <a:cs typeface="Calibri" pitchFamily="34" charset="0"/>
              </a:rPr>
              <a:t>particulars</a:t>
            </a:r>
            <a:r>
              <a:rPr lang="fr-FR" sz="1200" dirty="0">
                <a:solidFill>
                  <a:srgbClr val="9FA795">
                    <a:lumMod val="50000"/>
                  </a:srgbClr>
                </a:solidFill>
                <a:latin typeface="Calibri" pitchFamily="34" charset="0"/>
                <a:cs typeface="Calibri" pitchFamily="34" charset="0"/>
              </a:rPr>
              <a:t>.</a:t>
            </a:r>
          </a:p>
        </p:txBody>
      </p:sp>
      <p:sp>
        <p:nvSpPr>
          <p:cNvPr id="4" name="Rectangle 3"/>
          <p:cNvSpPr/>
          <p:nvPr/>
        </p:nvSpPr>
        <p:spPr>
          <a:xfrm>
            <a:off x="360363" y="6459538"/>
            <a:ext cx="1363662" cy="246062"/>
          </a:xfrm>
          <a:prstGeom prst="rect">
            <a:avLst/>
          </a:prstGeom>
        </p:spPr>
        <p:txBody>
          <a:bodyPr>
            <a:spAutoFit/>
          </a:bodyPr>
          <a:lstStyle/>
          <a:p>
            <a:pPr marL="342900" indent="-342900" algn="ctr" defTabSz="914400">
              <a:spcBef>
                <a:spcPct val="20000"/>
              </a:spcBef>
              <a:defRPr/>
            </a:pPr>
            <a:r>
              <a:rPr lang="fr-FR" sz="1000" i="1" kern="0" dirty="0">
                <a:solidFill>
                  <a:srgbClr val="302421"/>
                </a:solidFill>
                <a:latin typeface="Calibri" pitchFamily="34" charset="0"/>
                <a:cs typeface="Calibri" pitchFamily="34" charset="0"/>
              </a:rPr>
              <a:t>2013-01-01</a:t>
            </a:r>
          </a:p>
        </p:txBody>
      </p:sp>
    </p:spTree>
    <p:extLst>
      <p:ext uri="{BB962C8B-B14F-4D97-AF65-F5344CB8AC3E}">
        <p14:creationId xmlns:p14="http://schemas.microsoft.com/office/powerpoint/2010/main" val="310942262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ZoneTexte 4"/>
          <p:cNvSpPr txBox="1"/>
          <p:nvPr/>
        </p:nvSpPr>
        <p:spPr>
          <a:xfrm>
            <a:off x="735477" y="1579896"/>
            <a:ext cx="7848350" cy="3262432"/>
          </a:xfrm>
          <a:prstGeom prst="rect">
            <a:avLst/>
          </a:prstGeom>
          <a:noFill/>
        </p:spPr>
        <p:txBody>
          <a:bodyPr wrap="square" rtlCol="0">
            <a:spAutoFit/>
          </a:bodyPr>
          <a:lstStyle/>
          <a:p>
            <a:pPr marL="285750" indent="-285750">
              <a:spcBef>
                <a:spcPts val="600"/>
              </a:spcBef>
              <a:buFont typeface="Arial" panose="020B0604020202020204" pitchFamily="34" charset="0"/>
              <a:buChar char="•"/>
            </a:pPr>
            <a:r>
              <a:rPr lang="en-GB" sz="2000" dirty="0" smtClean="0">
                <a:latin typeface="Calibri" panose="020F0502020204030204" pitchFamily="34" charset="0"/>
              </a:rPr>
              <a:t>Global view</a:t>
            </a:r>
            <a:endParaRPr lang="en-GB" sz="2000" dirty="0">
              <a:latin typeface="Calibri" panose="020F0502020204030204" pitchFamily="34" charset="0"/>
            </a:endParaRP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Summary											</a:t>
            </a:r>
          </a:p>
          <a:p>
            <a:pPr marL="742950" lvl="1" indent="-285750">
              <a:spcBef>
                <a:spcPts val="600"/>
              </a:spcBef>
              <a:buFont typeface="Arial" panose="020B0604020202020204" pitchFamily="34" charset="0"/>
              <a:buChar char="•"/>
            </a:pPr>
            <a:r>
              <a:rPr lang="en-GB" sz="1600" dirty="0" smtClean="0">
                <a:latin typeface="Calibri" panose="020F0502020204030204" pitchFamily="34" charset="0"/>
              </a:rPr>
              <a:t>Hedging Performance</a:t>
            </a:r>
          </a:p>
          <a:p>
            <a:pPr lvl="1">
              <a:spcBef>
                <a:spcPts val="600"/>
              </a:spcBef>
            </a:pPr>
            <a:endParaRPr lang="en-GB" sz="1400" dirty="0" smtClean="0">
              <a:latin typeface="Calibri" panose="020F0502020204030204" pitchFamily="34" charset="0"/>
            </a:endParaRPr>
          </a:p>
          <a:p>
            <a:pPr marL="285750" lvl="1" indent="-285750">
              <a:spcBef>
                <a:spcPts val="600"/>
              </a:spcBef>
              <a:buFont typeface="Arial" panose="020B0604020202020204" pitchFamily="34" charset="0"/>
              <a:buChar char="•"/>
            </a:pPr>
            <a:r>
              <a:rPr lang="en-GB" sz="2000" dirty="0" smtClean="0">
                <a:latin typeface="Calibri" panose="020F0502020204030204" pitchFamily="34" charset="0"/>
              </a:rPr>
              <a:t>Detailed analysis by currency</a:t>
            </a:r>
            <a:endParaRPr lang="en-GB" sz="1400" dirty="0" smtClean="0">
              <a:latin typeface="Calibri" panose="020F0502020204030204" pitchFamily="34" charset="0"/>
            </a:endParaRP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Historical &amp; forward curves vs budget  &amp; hedge rates </a:t>
            </a:r>
          </a:p>
          <a:p>
            <a:pPr marL="742950" lvl="2" indent="-285750">
              <a:spcBef>
                <a:spcPts val="600"/>
              </a:spcBef>
              <a:buFont typeface="Arial" panose="020B0604020202020204" pitchFamily="34" charset="0"/>
              <a:buChar char="•"/>
            </a:pPr>
            <a:r>
              <a:rPr lang="en-GB" sz="1600" dirty="0">
                <a:latin typeface="Calibri" panose="020F0502020204030204" pitchFamily="34" charset="0"/>
              </a:rPr>
              <a:t>H</a:t>
            </a:r>
            <a:r>
              <a:rPr lang="en-GB" sz="1600" dirty="0" smtClean="0">
                <a:latin typeface="Calibri" panose="020F0502020204030204" pitchFamily="34" charset="0"/>
              </a:rPr>
              <a:t>edge Schedule </a:t>
            </a:r>
          </a:p>
          <a:p>
            <a:pPr marL="742950" lvl="2" indent="-285750">
              <a:spcBef>
                <a:spcPts val="600"/>
              </a:spcBef>
              <a:buFont typeface="Arial" panose="020B0604020202020204" pitchFamily="34" charset="0"/>
              <a:buChar char="•"/>
            </a:pPr>
            <a:r>
              <a:rPr lang="en-GB" sz="1600" dirty="0" smtClean="0">
                <a:latin typeface="Calibri" panose="020F0502020204030204" pitchFamily="34" charset="0"/>
              </a:rPr>
              <a:t>Hedging Analysis</a:t>
            </a:r>
          </a:p>
          <a:p>
            <a:pPr marL="285750" lvl="1" indent="-285750">
              <a:spcBef>
                <a:spcPts val="600"/>
              </a:spcBef>
              <a:buFont typeface="Arial" panose="020B0604020202020204" pitchFamily="34" charset="0"/>
              <a:buChar char="•"/>
            </a:pPr>
            <a:endParaRPr lang="en-GB" sz="1400" dirty="0" smtClean="0">
              <a:latin typeface="Calibri" panose="020F0502020204030204" pitchFamily="34" charset="0"/>
            </a:endParaRPr>
          </a:p>
          <a:p>
            <a:pPr marL="742950" lvl="1" indent="-285750">
              <a:buFont typeface="Arial" panose="020B0604020202020204" pitchFamily="34" charset="0"/>
              <a:buChar char="•"/>
            </a:pPr>
            <a:endParaRPr lang="en-GB" dirty="0">
              <a:latin typeface="Calibri" panose="020F0502020204030204" pitchFamily="34" charset="0"/>
            </a:endParaRPr>
          </a:p>
        </p:txBody>
      </p:sp>
      <p:sp>
        <p:nvSpPr>
          <p:cNvPr id="2" name="Title"/>
          <p:cNvSpPr>
            <a:spLocks noGrp="1"/>
          </p:cNvSpPr>
          <p:nvPr>
            <p:ph type="title"/>
          </p:nvPr>
        </p:nvSpPr>
        <p:spPr/>
        <p:txBody>
          <a:bodyPr/>
          <a:lstStyle/>
          <a:p>
            <a:r>
              <a:rPr lang="fr-FR" dirty="0" smtClean="0"/>
              <a:t>Contents</a:t>
            </a:r>
            <a:endParaRPr lang="en-US" dirty="0"/>
          </a:p>
        </p:txBody>
      </p:sp>
    </p:spTree>
    <p:extLst>
      <p:ext uri="{BB962C8B-B14F-4D97-AF65-F5344CB8AC3E}">
        <p14:creationId xmlns:p14="http://schemas.microsoft.com/office/powerpoint/2010/main" val="33030847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461665"/>
          </a:xfrm>
          <a:prstGeom prst="rect">
            <a:avLst/>
          </a:prstGeom>
          <a:noFill/>
        </p:spPr>
        <p:txBody>
          <a:bodyPr wrap="square" rtlCol="0">
            <a:spAutoFit/>
          </a:bodyPr>
          <a:lstStyle/>
          <a:p>
            <a:pPr algn="ctr"/>
            <a:r>
              <a:rPr lang="en-GB" sz="2400" dirty="0" smtClean="0">
                <a:latin typeface="Calibri" panose="020F0502020204030204" pitchFamily="34" charset="0"/>
              </a:rPr>
              <a:t>Global view</a:t>
            </a:r>
            <a:endParaRPr lang="en-GB" sz="2400" dirty="0">
              <a:latin typeface="Calibri" panose="020F0502020204030204" pitchFamily="34" charset="0"/>
            </a:endParaRPr>
          </a:p>
        </p:txBody>
      </p:sp>
      <p:sp>
        <p:nvSpPr>
          <p:cNvPr id="4"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29021434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a:t>
            </a:r>
            <a:r>
              <a:rPr lang="fr-FR" dirty="0" err="1" smtClean="0"/>
              <a:t>Summary</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29234" y="1905000"/>
            <a:ext cx="8882964"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932146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fr-FR" dirty="0" err="1" smtClean="0"/>
              <a:t>Hedging</a:t>
            </a:r>
            <a:r>
              <a:rPr lang="fr-FR" dirty="0" smtClean="0"/>
              <a:t> Performance</a:t>
            </a:r>
            <a:endParaRPr lang="en-US" dirty="0"/>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0514" y="1905000"/>
            <a:ext cx="9055830" cy="1790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4271404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ZoneTexte 1"/>
          <p:cNvSpPr txBox="1"/>
          <p:nvPr/>
        </p:nvSpPr>
        <p:spPr>
          <a:xfrm>
            <a:off x="2984406" y="2980328"/>
            <a:ext cx="3144545" cy="830997"/>
          </a:xfrm>
          <a:prstGeom prst="rect">
            <a:avLst/>
          </a:prstGeom>
          <a:noFill/>
        </p:spPr>
        <p:txBody>
          <a:bodyPr wrap="square" rtlCol="0">
            <a:spAutoFit/>
          </a:bodyPr>
          <a:lstStyle/>
          <a:p>
            <a:pPr algn="ctr"/>
            <a:r>
              <a:rPr lang="en-GB" sz="2400" dirty="0">
                <a:solidFill>
                  <a:prstClr val="black"/>
                </a:solidFill>
                <a:latin typeface="Calibri" panose="020F0502020204030204" pitchFamily="34" charset="0"/>
              </a:rPr>
              <a:t>Detailed analysis </a:t>
            </a:r>
            <a:endParaRPr lang="en-GB" sz="2400" dirty="0" smtClean="0">
              <a:solidFill>
                <a:prstClr val="black"/>
              </a:solidFill>
              <a:latin typeface="Calibri" panose="020F0502020204030204" pitchFamily="34" charset="0"/>
            </a:endParaRPr>
          </a:p>
          <a:p>
            <a:pPr algn="ctr"/>
            <a:r>
              <a:rPr lang="en-GB" sz="2400" dirty="0" smtClean="0">
                <a:solidFill>
                  <a:prstClr val="black"/>
                </a:solidFill>
                <a:latin typeface="Calibri" panose="020F0502020204030204" pitchFamily="34" charset="0"/>
              </a:rPr>
              <a:t>by </a:t>
            </a:r>
            <a:r>
              <a:rPr lang="en-GB" sz="2400" dirty="0">
                <a:solidFill>
                  <a:prstClr val="black"/>
                </a:solidFill>
                <a:latin typeface="Calibri" panose="020F0502020204030204" pitchFamily="34" charset="0"/>
              </a:rPr>
              <a:t>currency</a:t>
            </a:r>
          </a:p>
        </p:txBody>
      </p:sp>
      <p:sp>
        <p:nvSpPr>
          <p:cNvPr id="3" name="Title"/>
          <p:cNvSpPr>
            <a:spLocks noGrp="1"/>
          </p:cNvSpPr>
          <p:nvPr>
            <p:ph type="title"/>
          </p:nvPr>
        </p:nvSpPr>
        <p:spPr/>
        <p:txBody>
          <a:bodyPr/>
          <a:lstStyle/>
          <a:p>
            <a:r>
              <a:rPr lang="fr-FR" dirty="0" smtClean="0"/>
              <a:t> </a:t>
            </a:r>
            <a:endParaRPr lang="en-US" dirty="0"/>
          </a:p>
        </p:txBody>
      </p:sp>
    </p:spTree>
    <p:extLst>
      <p:ext uri="{BB962C8B-B14F-4D97-AF65-F5344CB8AC3E}">
        <p14:creationId xmlns:p14="http://schemas.microsoft.com/office/powerpoint/2010/main" val="15407006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Cross"/>
          <p:cNvSpPr>
            <a:spLocks noGrp="1"/>
          </p:cNvSpPr>
          <p:nvPr>
            <p:ph type="title"/>
          </p:nvPr>
        </p:nvSpPr>
        <p:spPr/>
        <p:txBody>
          <a:bodyPr/>
          <a:lstStyle/>
          <a:p>
            <a:r>
              <a:rPr lang="fr-FR" smtClean="0"/>
              <a:t>USDIDR - Historical &amp; Planned</a:t>
            </a:r>
            <a:endParaRPr lang="en-US" dirty="0"/>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405688" cy="49831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963078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p:cNvSpPr>
            <a:spLocks noGrp="1"/>
          </p:cNvSpPr>
          <p:nvPr>
            <p:ph type="title"/>
          </p:nvPr>
        </p:nvSpPr>
        <p:spPr/>
        <p:txBody>
          <a:bodyPr/>
          <a:lstStyle/>
          <a:p>
            <a:r>
              <a:rPr lang="en-US" smtClean="0"/>
              <a:t>USDIDR - Synthesis</a:t>
            </a:r>
            <a:endParaRPr lang="en-US"/>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270000"/>
            <a:ext cx="7375526" cy="502602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6703227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3"/>
          <p:cNvSpPr>
            <a:spLocks noChangeArrowheads="1"/>
          </p:cNvSpPr>
          <p:nvPr/>
        </p:nvSpPr>
        <p:spPr bwMode="auto">
          <a:xfrm>
            <a:off x="885825" y="5453063"/>
            <a:ext cx="7337425" cy="85248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ts val="1200"/>
              </a:spcBef>
              <a:defRPr/>
            </a:pPr>
            <a:r>
              <a:rPr lang="fr-FR" kern="0" dirty="0">
                <a:solidFill>
                  <a:srgbClr val="302421"/>
                </a:solidFill>
                <a:latin typeface="Calibri" pitchFamily="34" charset="0"/>
                <a:cs typeface="Calibri" pitchFamily="34" charset="0"/>
              </a:rPr>
              <a:t>Sébastien Rouzaire</a:t>
            </a:r>
          </a:p>
          <a:p>
            <a:pPr marL="342900" indent="-342900" algn="ctr" defTabSz="914400">
              <a:spcBef>
                <a:spcPct val="20000"/>
              </a:spcBef>
              <a:defRPr/>
            </a:pPr>
            <a:r>
              <a:rPr lang="en-US" kern="0" dirty="0">
                <a:solidFill>
                  <a:srgbClr val="302421"/>
                </a:solidFill>
                <a:latin typeface="Calibri" pitchFamily="34" charset="0"/>
                <a:cs typeface="Calibri" pitchFamily="34" charset="0"/>
              </a:rPr>
              <a:t>s.rouzaire@kerius-finance.com</a:t>
            </a:r>
            <a:endParaRPr lang="fr-FR"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kern="0" dirty="0">
              <a:solidFill>
                <a:srgbClr val="302421"/>
              </a:solidFill>
              <a:latin typeface="Calibri" pitchFamily="34" charset="0"/>
              <a:cs typeface="Calibri" pitchFamily="34" charset="0"/>
            </a:endParaRP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8" name="Rectangle 3"/>
          <p:cNvSpPr>
            <a:spLocks noChangeArrowheads="1"/>
          </p:cNvSpPr>
          <p:nvPr/>
        </p:nvSpPr>
        <p:spPr bwMode="auto">
          <a:xfrm>
            <a:off x="2427288" y="4843463"/>
            <a:ext cx="4027487" cy="401637"/>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20000"/>
              </a:spcBef>
              <a:defRPr/>
            </a:pPr>
            <a:r>
              <a:rPr lang="fr-FR" b="1" kern="0" dirty="0">
                <a:solidFill>
                  <a:srgbClr val="302421"/>
                </a:solidFill>
                <a:latin typeface="Calibri" pitchFamily="34" charset="0"/>
                <a:cs typeface="Calibri" pitchFamily="34" charset="0"/>
              </a:rPr>
              <a:t>www.kerius-finance.com</a:t>
            </a:r>
            <a:endParaRPr lang="fr-FR" sz="1600" b="1" dirty="0">
              <a:solidFill>
                <a:srgbClr val="302421"/>
              </a:solidFill>
              <a:latin typeface="Verdana" pitchFamily="34" charset="0"/>
              <a:ea typeface="Verdana" pitchFamily="34" charset="0"/>
              <a:cs typeface="Verdana" pitchFamily="34" charset="0"/>
            </a:endParaRPr>
          </a:p>
          <a:p>
            <a:pPr>
              <a:defRPr/>
            </a:pPr>
            <a:endParaRPr lang="fr-FR" sz="1600" b="1" dirty="0">
              <a:solidFill>
                <a:srgbClr val="302421"/>
              </a:solidFill>
            </a:endParaRPr>
          </a:p>
        </p:txBody>
      </p:sp>
      <p:sp>
        <p:nvSpPr>
          <p:cNvPr id="20484" name="ZoneTexte 4"/>
          <p:cNvSpPr txBox="1">
            <a:spLocks noChangeArrowheads="1"/>
          </p:cNvSpPr>
          <p:nvPr/>
        </p:nvSpPr>
        <p:spPr bwMode="auto">
          <a:xfrm>
            <a:off x="117475" y="6524625"/>
            <a:ext cx="1871663" cy="246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itchFamily="34" charset="0"/>
              </a:defRPr>
            </a:lvl1pPr>
            <a:lvl2pPr marL="742950" indent="-285750" eaLnBrk="0" hangingPunct="0">
              <a:defRPr>
                <a:solidFill>
                  <a:schemeClr val="tx1"/>
                </a:solidFill>
                <a:latin typeface="Arial" pitchFamily="34" charset="0"/>
              </a:defRPr>
            </a:lvl2pPr>
            <a:lvl3pPr marL="1143000" indent="-228600" eaLnBrk="0" hangingPunct="0">
              <a:defRPr>
                <a:solidFill>
                  <a:schemeClr val="tx1"/>
                </a:solidFill>
                <a:latin typeface="Arial" pitchFamily="34" charset="0"/>
              </a:defRPr>
            </a:lvl3pPr>
            <a:lvl4pPr marL="1600200" indent="-228600" eaLnBrk="0" hangingPunct="0">
              <a:defRPr>
                <a:solidFill>
                  <a:schemeClr val="tx1"/>
                </a:solidFill>
                <a:latin typeface="Arial" pitchFamily="34" charset="0"/>
              </a:defRPr>
            </a:lvl4pPr>
            <a:lvl5pPr marL="2057400" indent="-228600" eaLnBrk="0" hangingPunct="0">
              <a:defRPr>
                <a:solidFill>
                  <a:schemeClr val="tx1"/>
                </a:solidFill>
                <a:latin typeface="Arial" pitchFamily="34" charset="0"/>
              </a:defRPr>
            </a:lvl5pPr>
            <a:lvl6pPr marL="2514600" indent="-228600" defTabSz="457200" eaLnBrk="0" fontAlgn="base" hangingPunct="0">
              <a:spcBef>
                <a:spcPct val="0"/>
              </a:spcBef>
              <a:spcAft>
                <a:spcPct val="0"/>
              </a:spcAft>
              <a:defRPr>
                <a:solidFill>
                  <a:schemeClr val="tx1"/>
                </a:solidFill>
                <a:latin typeface="Arial" pitchFamily="34" charset="0"/>
              </a:defRPr>
            </a:lvl6pPr>
            <a:lvl7pPr marL="2971800" indent="-228600" defTabSz="457200" eaLnBrk="0" fontAlgn="base" hangingPunct="0">
              <a:spcBef>
                <a:spcPct val="0"/>
              </a:spcBef>
              <a:spcAft>
                <a:spcPct val="0"/>
              </a:spcAft>
              <a:defRPr>
                <a:solidFill>
                  <a:schemeClr val="tx1"/>
                </a:solidFill>
                <a:latin typeface="Arial" pitchFamily="34" charset="0"/>
              </a:defRPr>
            </a:lvl7pPr>
            <a:lvl8pPr marL="3429000" indent="-228600" defTabSz="457200" eaLnBrk="0" fontAlgn="base" hangingPunct="0">
              <a:spcBef>
                <a:spcPct val="0"/>
              </a:spcBef>
              <a:spcAft>
                <a:spcPct val="0"/>
              </a:spcAft>
              <a:defRPr>
                <a:solidFill>
                  <a:schemeClr val="tx1"/>
                </a:solidFill>
                <a:latin typeface="Arial" pitchFamily="34" charset="0"/>
              </a:defRPr>
            </a:lvl8pPr>
            <a:lvl9pPr marL="3886200" indent="-228600" defTabSz="457200" eaLnBrk="0" fontAlgn="base" hangingPunct="0">
              <a:spcBef>
                <a:spcPct val="0"/>
              </a:spcBef>
              <a:spcAft>
                <a:spcPct val="0"/>
              </a:spcAft>
              <a:defRPr>
                <a:solidFill>
                  <a:schemeClr val="tx1"/>
                </a:solidFill>
                <a:latin typeface="Arial" pitchFamily="34" charset="0"/>
              </a:defRPr>
            </a:lvl9pPr>
          </a:lstStyle>
          <a:p>
            <a:pPr eaLnBrk="1" hangingPunct="1"/>
            <a:r>
              <a:rPr lang="fr-FR" altLang="en-US" sz="1000" i="1" smtClean="0">
                <a:solidFill>
                  <a:prstClr val="black"/>
                </a:solidFill>
                <a:latin typeface="Calibri" pitchFamily="34" charset="0"/>
              </a:rPr>
              <a:t>2013-12-04</a:t>
            </a:r>
          </a:p>
        </p:txBody>
      </p:sp>
      <p:sp>
        <p:nvSpPr>
          <p:cNvPr id="10" name="Rectangle 3"/>
          <p:cNvSpPr>
            <a:spLocks noChangeArrowheads="1"/>
          </p:cNvSpPr>
          <p:nvPr/>
        </p:nvSpPr>
        <p:spPr bwMode="auto">
          <a:xfrm>
            <a:off x="347663" y="1209675"/>
            <a:ext cx="4143375" cy="3438525"/>
          </a:xfrm>
          <a:prstGeom prst="roundRect">
            <a:avLst>
              <a:gd name="adj" fmla="val 7400"/>
            </a:avLst>
          </a:prstGeom>
          <a:noFill/>
          <a:ln w="28575" cmpd="sng">
            <a:solidFill>
              <a:srgbClr val="89B789"/>
            </a:solidFill>
            <a:miter lim="800000"/>
            <a:headEnd/>
            <a:tailEnd/>
          </a:ln>
        </p:spPr>
        <p:txBody>
          <a:bodyPr/>
          <a:lstStyle/>
          <a:p>
            <a:pPr marL="342900" indent="-342900" algn="ctr" defTabSz="914400">
              <a:spcBef>
                <a:spcPct val="40000"/>
              </a:spcBef>
              <a:defRPr/>
            </a:pPr>
            <a:endParaRPr lang="en-US" kern="0" dirty="0">
              <a:solidFill>
                <a:srgbClr val="302421"/>
              </a:solidFill>
              <a:latin typeface="Arial"/>
            </a:endParaRPr>
          </a:p>
          <a:p>
            <a:pPr marL="342900" indent="-342900" algn="ctr" defTabSz="914400">
              <a:spcBef>
                <a:spcPct val="20000"/>
              </a:spcBef>
              <a:defRPr/>
            </a:pPr>
            <a:r>
              <a:rPr lang="fr-FR" kern="0" dirty="0">
                <a:solidFill>
                  <a:srgbClr val="302421"/>
                </a:solidFill>
                <a:latin typeface="Calibri" pitchFamily="34" charset="0"/>
                <a:cs typeface="Calibri" pitchFamily="34" charset="0"/>
              </a:rPr>
              <a:t>KERIUS Finance Suisse SARL</a:t>
            </a:r>
          </a:p>
          <a:p>
            <a:pPr marL="342900" indent="-342900" algn="ctr" defTabSz="914400">
              <a:spcBef>
                <a:spcPct val="20000"/>
              </a:spcBef>
              <a:defRPr/>
            </a:pPr>
            <a:r>
              <a:rPr lang="fr-FR" kern="0" dirty="0">
                <a:solidFill>
                  <a:srgbClr val="302421"/>
                </a:solidFill>
                <a:latin typeface="Calibri" pitchFamily="34" charset="0"/>
                <a:cs typeface="Calibri" pitchFamily="34" charset="0"/>
              </a:rPr>
              <a:t>Rue Cardinal </a:t>
            </a:r>
            <a:r>
              <a:rPr lang="fr-FR" kern="0" dirty="0" err="1">
                <a:solidFill>
                  <a:srgbClr val="302421"/>
                </a:solidFill>
                <a:latin typeface="Calibri" pitchFamily="34" charset="0"/>
                <a:cs typeface="Calibri" pitchFamily="34" charset="0"/>
              </a:rPr>
              <a:t>Journet</a:t>
            </a:r>
            <a:r>
              <a:rPr lang="fr-FR" kern="0" dirty="0">
                <a:solidFill>
                  <a:srgbClr val="302421"/>
                </a:solidFill>
                <a:latin typeface="Calibri" pitchFamily="34" charset="0"/>
                <a:cs typeface="Calibri" pitchFamily="34" charset="0"/>
              </a:rPr>
              <a:t> 27, </a:t>
            </a:r>
          </a:p>
          <a:p>
            <a:pPr marL="342900" indent="-342900" algn="ctr" defTabSz="914400">
              <a:spcBef>
                <a:spcPct val="20000"/>
              </a:spcBef>
              <a:defRPr/>
            </a:pPr>
            <a:r>
              <a:rPr lang="fr-FR" kern="0" dirty="0">
                <a:solidFill>
                  <a:srgbClr val="302421"/>
                </a:solidFill>
                <a:latin typeface="Calibri" pitchFamily="34" charset="0"/>
                <a:cs typeface="Calibri" pitchFamily="34" charset="0"/>
              </a:rPr>
              <a:t>1217 Meyrin - Genève, Suisse</a:t>
            </a:r>
          </a:p>
          <a:p>
            <a:pPr marL="342900" indent="-342900" algn="ctr" defTabSz="914400">
              <a:spcBef>
                <a:spcPct val="20000"/>
              </a:spcBef>
              <a:defRPr/>
            </a:pPr>
            <a:endParaRPr lang="en-US" kern="0" dirty="0">
              <a:solidFill>
                <a:srgbClr val="302421"/>
              </a:solidFill>
              <a:latin typeface="Calibri" pitchFamily="34" charset="0"/>
              <a:cs typeface="Calibri" pitchFamily="34" charset="0"/>
            </a:endParaRPr>
          </a:p>
          <a:p>
            <a:pPr marL="342900" indent="-342900" algn="ctr" defTabSz="914400">
              <a:spcBef>
                <a:spcPct val="20000"/>
              </a:spcBef>
              <a:defRPr/>
            </a:pPr>
            <a:r>
              <a:rPr lang="en-US" sz="1600" kern="0" dirty="0">
                <a:solidFill>
                  <a:srgbClr val="302421"/>
                </a:solidFill>
                <a:latin typeface="Calibri" pitchFamily="34" charset="0"/>
                <a:cs typeface="Calibri" pitchFamily="34" charset="0"/>
              </a:rPr>
              <a:t>Tel : + 41 22 566 40 52</a:t>
            </a:r>
          </a:p>
          <a:p>
            <a:pPr marL="342900" indent="-342900" algn="ctr" defTabSz="914400">
              <a:spcBef>
                <a:spcPct val="20000"/>
              </a:spcBef>
              <a:defRPr/>
            </a:pPr>
            <a:endParaRPr lang="en-US" sz="1600" kern="0" dirty="0">
              <a:solidFill>
                <a:srgbClr val="302421"/>
              </a:solidFill>
              <a:latin typeface="Calibri" pitchFamily="34" charset="0"/>
              <a:cs typeface="Calibri" pitchFamily="34" charset="0"/>
            </a:endParaRPr>
          </a:p>
          <a:p>
            <a:pPr marL="342900" indent="-342900" algn="ctr" defTabSz="914400">
              <a:spcBef>
                <a:spcPct val="20000"/>
              </a:spcBef>
              <a:defRPr/>
            </a:pPr>
            <a:endParaRPr lang="fr-FR" sz="1200" i="1" kern="0" dirty="0">
              <a:solidFill>
                <a:srgbClr val="302421"/>
              </a:solidFill>
              <a:latin typeface="Calibri" pitchFamily="34" charset="0"/>
              <a:cs typeface="Calibri" pitchFamily="34" charset="0"/>
            </a:endParaRPr>
          </a:p>
          <a:p>
            <a:pPr marL="342900" indent="-342900" algn="ctr" defTabSz="914400">
              <a:spcBef>
                <a:spcPct val="20000"/>
              </a:spcBef>
              <a:defRPr/>
            </a:pPr>
            <a:r>
              <a:rPr lang="fr-FR" sz="1200" i="1" kern="0" dirty="0">
                <a:solidFill>
                  <a:srgbClr val="302421"/>
                </a:solidFill>
                <a:latin typeface="Calibri" pitchFamily="34" charset="0"/>
                <a:cs typeface="Calibri" pitchFamily="34" charset="0"/>
              </a:rPr>
              <a:t>RC Genève, numéro fédéral: CH-660-2330011-1</a:t>
            </a:r>
          </a:p>
          <a:p>
            <a:pPr algn="just">
              <a:defRPr/>
            </a:pPr>
            <a:endParaRPr lang="fr-FR" sz="1600" dirty="0">
              <a:solidFill>
                <a:srgbClr val="302421"/>
              </a:solidFill>
            </a:endParaRPr>
          </a:p>
          <a:p>
            <a:pPr marL="666750" lvl="2" indent="-266700" algn="just">
              <a:spcBef>
                <a:spcPts val="200"/>
              </a:spcBef>
              <a:defRPr/>
            </a:pPr>
            <a:endParaRPr lang="fr-FR" sz="1600" dirty="0">
              <a:solidFill>
                <a:srgbClr val="302421"/>
              </a:solidFill>
              <a:latin typeface="Verdana" pitchFamily="34" charset="0"/>
              <a:ea typeface="Verdana" pitchFamily="34" charset="0"/>
              <a:cs typeface="Verdana" pitchFamily="34" charset="0"/>
            </a:endParaRPr>
          </a:p>
          <a:p>
            <a:pPr>
              <a:defRPr/>
            </a:pPr>
            <a:endParaRPr lang="fr-FR" sz="1600" dirty="0">
              <a:solidFill>
                <a:srgbClr val="302421"/>
              </a:solidFill>
            </a:endParaRPr>
          </a:p>
        </p:txBody>
      </p:sp>
      <p:sp>
        <p:nvSpPr>
          <p:cNvPr id="11" name="Rectangle 3"/>
          <p:cNvSpPr>
            <a:spLocks noChangeArrowheads="1"/>
          </p:cNvSpPr>
          <p:nvPr/>
        </p:nvSpPr>
        <p:spPr bwMode="auto">
          <a:xfrm>
            <a:off x="4737100" y="1209675"/>
            <a:ext cx="4143375" cy="3438525"/>
          </a:xfrm>
          <a:prstGeom prst="roundRect">
            <a:avLst>
              <a:gd name="adj" fmla="val 7398"/>
            </a:avLst>
          </a:prstGeom>
          <a:noFill/>
          <a:ln w="28575">
            <a:solidFill>
              <a:srgbClr val="89B789"/>
            </a:solidFill>
            <a:miter lim="800000"/>
            <a:headEnd/>
            <a:tailEnd/>
          </a:ln>
        </p:spPr>
        <p:txBody>
          <a:bodyPr/>
          <a:lstStyle/>
          <a:p>
            <a:pPr marL="342900" indent="-342900" algn="ctr" defTabSz="914400">
              <a:spcBef>
                <a:spcPct val="40000"/>
              </a:spcBef>
              <a:defRPr/>
            </a:pPr>
            <a:endParaRPr lang="en-US" dirty="0">
              <a:solidFill>
                <a:srgbClr val="302421"/>
              </a:solidFill>
            </a:endParaRPr>
          </a:p>
          <a:p>
            <a:pPr marL="342900" indent="-342900" algn="ctr" defTabSz="914400">
              <a:defRPr/>
            </a:pPr>
            <a:r>
              <a:rPr lang="en-US" dirty="0">
                <a:solidFill>
                  <a:srgbClr val="302421"/>
                </a:solidFill>
                <a:latin typeface="Calibri" pitchFamily="34" charset="0"/>
              </a:rPr>
              <a:t>KERIUS Finance SAS</a:t>
            </a:r>
          </a:p>
          <a:p>
            <a:pPr marL="342900" indent="-342900" algn="ctr" defTabSz="914400">
              <a:spcBef>
                <a:spcPct val="20000"/>
              </a:spcBef>
              <a:defRPr/>
            </a:pPr>
            <a:r>
              <a:rPr lang="fr-FR" kern="0" dirty="0">
                <a:solidFill>
                  <a:srgbClr val="302421"/>
                </a:solidFill>
                <a:latin typeface="Calibri" pitchFamily="34" charset="0"/>
                <a:cs typeface="Calibri" pitchFamily="34" charset="0"/>
              </a:rPr>
              <a:t>17 rue Dupin, </a:t>
            </a:r>
          </a:p>
          <a:p>
            <a:pPr marL="342900" indent="-342900" algn="ctr" defTabSz="914400">
              <a:spcBef>
                <a:spcPct val="20000"/>
              </a:spcBef>
              <a:defRPr/>
            </a:pPr>
            <a:r>
              <a:rPr lang="fr-FR" kern="0" dirty="0">
                <a:solidFill>
                  <a:srgbClr val="302421"/>
                </a:solidFill>
                <a:latin typeface="Calibri" pitchFamily="34" charset="0"/>
                <a:cs typeface="Calibri" pitchFamily="34" charset="0"/>
              </a:rPr>
              <a:t>75006 Paris, France</a:t>
            </a:r>
          </a:p>
          <a:p>
            <a:pPr marL="342900" indent="-342900" algn="ctr" defTabSz="914400">
              <a:spcBef>
                <a:spcPct val="20000"/>
              </a:spcBef>
              <a:defRPr/>
            </a:pPr>
            <a:endParaRPr lang="en-US" dirty="0">
              <a:solidFill>
                <a:srgbClr val="302421"/>
              </a:solidFill>
              <a:latin typeface="Calibri" pitchFamily="34" charset="0"/>
            </a:endParaRPr>
          </a:p>
          <a:p>
            <a:pPr marL="342900" indent="-342900" algn="ctr" defTabSz="914400">
              <a:spcBef>
                <a:spcPts val="0"/>
              </a:spcBef>
              <a:defRPr/>
            </a:pPr>
            <a:r>
              <a:rPr lang="en-US" dirty="0">
                <a:solidFill>
                  <a:srgbClr val="302421"/>
                </a:solidFill>
                <a:latin typeface="Calibri" pitchFamily="34" charset="0"/>
              </a:rPr>
              <a:t>Tel: +33 1 83 62 27 61</a:t>
            </a:r>
          </a:p>
          <a:p>
            <a:pPr marL="342900" indent="-342900" algn="ctr" defTabSz="914400">
              <a:spcBef>
                <a:spcPts val="1800"/>
              </a:spcBef>
              <a:defRPr/>
            </a:pPr>
            <a:r>
              <a:rPr lang="fr-FR" sz="1200" i="1" dirty="0">
                <a:solidFill>
                  <a:srgbClr val="302421"/>
                </a:solidFill>
                <a:latin typeface="Calibri" pitchFamily="34" charset="0"/>
              </a:rPr>
              <a:t>RC Paris: 520 300 948</a:t>
            </a:r>
          </a:p>
          <a:p>
            <a:pPr algn="just">
              <a:spcBef>
                <a:spcPts val="600"/>
              </a:spcBef>
              <a:spcAft>
                <a:spcPts val="0"/>
              </a:spcAft>
              <a:tabLst>
                <a:tab pos="0" algn="l"/>
              </a:tabLst>
              <a:defRPr/>
            </a:pPr>
            <a:r>
              <a:rPr lang="fr-FR" sz="1100" dirty="0">
                <a:solidFill>
                  <a:prstClr val="black"/>
                </a:solidFill>
                <a:latin typeface="Calibri" pitchFamily="34" charset="0"/>
                <a:ea typeface="Andale Sans UI"/>
                <a:cs typeface="Times New Roman"/>
              </a:rPr>
              <a:t>Immatriculé au Registre Unique des Intermédiaire en Assurance, Banque et Finance (ORIAS) sous le n°13000716 au titre des activités de </a:t>
            </a:r>
            <a:r>
              <a:rPr lang="fr-FR" sz="1100" b="1" dirty="0">
                <a:solidFill>
                  <a:prstClr val="black"/>
                </a:solidFill>
                <a:latin typeface="Calibri" pitchFamily="34" charset="0"/>
                <a:ea typeface="Andale Sans UI"/>
                <a:cs typeface="Times New Roman"/>
              </a:rPr>
              <a:t>Conseiller en Investissements Financiers</a:t>
            </a:r>
            <a:r>
              <a:rPr lang="fr-FR" sz="1100" dirty="0">
                <a:solidFill>
                  <a:prstClr val="black"/>
                </a:solidFill>
                <a:latin typeface="Calibri" pitchFamily="34" charset="0"/>
                <a:ea typeface="Andale Sans UI"/>
                <a:cs typeface="Times New Roman"/>
              </a:rPr>
              <a:t>, enregistré auprès de l’Association Nationale des Conseils Financiers-CIF, association agréée par l’Autorité des Marchés Financiers .</a:t>
            </a:r>
            <a:endParaRPr lang="fr-FR" sz="1100" dirty="0">
              <a:solidFill>
                <a:srgbClr val="302421"/>
              </a:solidFill>
              <a:latin typeface="Calibri" pitchFamily="34" charset="0"/>
            </a:endParaRPr>
          </a:p>
          <a:p>
            <a:pPr marL="666750" lvl="2" indent="-266700" algn="just" defTabSz="914400">
              <a:spcBef>
                <a:spcPts val="200"/>
              </a:spcBef>
              <a:defRPr/>
            </a:pPr>
            <a:endParaRPr lang="fr-FR" sz="1600" dirty="0">
              <a:solidFill>
                <a:srgbClr val="302421"/>
              </a:solidFill>
              <a:latin typeface="Verdana" pitchFamily="34" charset="0"/>
            </a:endParaRPr>
          </a:p>
          <a:p>
            <a:pPr marL="342900" indent="-342900" defTabSz="914400">
              <a:defRPr/>
            </a:pPr>
            <a:endParaRPr lang="fr-FR" sz="1600" dirty="0">
              <a:solidFill>
                <a:srgbClr val="302421"/>
              </a:solidFill>
            </a:endParaRPr>
          </a:p>
        </p:txBody>
      </p:sp>
    </p:spTree>
    <p:extLst>
      <p:ext uri="{BB962C8B-B14F-4D97-AF65-F5344CB8AC3E}">
        <p14:creationId xmlns:p14="http://schemas.microsoft.com/office/powerpoint/2010/main" val="899162685"/>
      </p:ext>
    </p:extLst>
  </p:cSld>
  <p:clrMapOvr>
    <a:masterClrMapping/>
  </p:clrMapOvr>
  <p:timing>
    <p:tnLst>
      <p:par>
        <p:cTn id="1" dur="indefinite" restart="never" nodeType="tmRoot"/>
      </p:par>
    </p:tnLst>
  </p:timing>
</p:sld>
</file>

<file path=ppt/theme/theme1.xml><?xml version="1.0" encoding="utf-8"?>
<a:theme xmlns:a="http://schemas.openxmlformats.org/drawingml/2006/main" name="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Inspiration">
  <a:themeElements>
    <a:clrScheme name="Inspiration">
      <a:dk1>
        <a:sysClr val="windowText" lastClr="000000"/>
      </a:dk1>
      <a:lt1>
        <a:sysClr val="window" lastClr="FFFFFF"/>
      </a:lt1>
      <a:dk2>
        <a:srgbClr val="2F2F26"/>
      </a:dk2>
      <a:lt2>
        <a:srgbClr val="9FA795"/>
      </a:lt2>
      <a:accent1>
        <a:srgbClr val="749805"/>
      </a:accent1>
      <a:accent2>
        <a:srgbClr val="BACC82"/>
      </a:accent2>
      <a:accent3>
        <a:srgbClr val="6E9EC2"/>
      </a:accent3>
      <a:accent4>
        <a:srgbClr val="2046A5"/>
      </a:accent4>
      <a:accent5>
        <a:srgbClr val="5039C6"/>
      </a:accent5>
      <a:accent6>
        <a:srgbClr val="7411D0"/>
      </a:accent6>
      <a:hlink>
        <a:srgbClr val="FFC000"/>
      </a:hlink>
      <a:folHlink>
        <a:srgbClr val="C0C000"/>
      </a:folHlink>
    </a:clrScheme>
    <a:fontScheme name="Inspiration">
      <a:majorFont>
        <a:latin typeface="News Gothic MT"/>
        <a:ea typeface=""/>
        <a:cs typeface=""/>
        <a:font script="Jpan" typeface="メイリオ"/>
      </a:majorFont>
      <a:minorFont>
        <a:latin typeface="News Gothic MT"/>
        <a:ea typeface=""/>
        <a:cs typeface=""/>
        <a:font script="Jpan" typeface="メイリオ"/>
      </a:minorFont>
    </a:fontScheme>
    <a:fmtScheme name="Inspiration">
      <a:fillStyleLst>
        <a:solidFill>
          <a:schemeClr val="phClr"/>
        </a:solidFill>
        <a:gradFill rotWithShape="1">
          <a:gsLst>
            <a:gs pos="25000">
              <a:schemeClr val="phClr">
                <a:tint val="90000"/>
                <a:shade val="100000"/>
                <a:alpha val="90000"/>
                <a:satMod val="150000"/>
              </a:schemeClr>
            </a:gs>
            <a:gs pos="100000">
              <a:schemeClr val="phClr">
                <a:tint val="100000"/>
                <a:shade val="60000"/>
                <a:satMod val="135000"/>
              </a:schemeClr>
            </a:gs>
          </a:gsLst>
          <a:path path="circle">
            <a:fillToRect l="50000" t="50000" r="50000" b="50000"/>
          </a:path>
        </a:gradFill>
        <a:gradFill rotWithShape="1">
          <a:gsLst>
            <a:gs pos="0">
              <a:schemeClr val="phClr">
                <a:tint val="90000"/>
                <a:shade val="100000"/>
                <a:alpha val="85000"/>
                <a:satMod val="150000"/>
              </a:schemeClr>
            </a:gs>
            <a:gs pos="33000">
              <a:schemeClr val="phClr">
                <a:tint val="90000"/>
                <a:shade val="100000"/>
                <a:alpha val="95000"/>
                <a:satMod val="130000"/>
              </a:schemeClr>
            </a:gs>
            <a:gs pos="67000">
              <a:schemeClr val="phClr">
                <a:shade val="70000"/>
                <a:satMod val="135000"/>
              </a:schemeClr>
            </a:gs>
            <a:gs pos="100000">
              <a:schemeClr val="phClr">
                <a:shade val="50000"/>
                <a:satMod val="135000"/>
              </a:schemeClr>
            </a:gs>
          </a:gsLst>
          <a:lin ang="13200000" scaled="1"/>
        </a:gradFill>
      </a:fillStyleLst>
      <a:lnStyleLst>
        <a:ln w="12700" cap="flat" cmpd="sng" algn="ctr">
          <a:solidFill>
            <a:schemeClr val="phClr">
              <a:shade val="95000"/>
              <a:satMod val="105000"/>
            </a:schemeClr>
          </a:solidFill>
          <a:prstDash val="solid"/>
        </a:ln>
        <a:ln w="38100" cap="flat" cmpd="thickThin" algn="ctr">
          <a:solidFill>
            <a:schemeClr val="phClr"/>
          </a:solidFill>
          <a:prstDash val="solid"/>
        </a:ln>
        <a:ln w="38100" cap="flat" cmpd="thinThick" algn="ctr">
          <a:solidFill>
            <a:schemeClr val="phClr"/>
          </a:solidFill>
          <a:prstDash val="solid"/>
        </a:ln>
      </a:lnStyleLst>
      <a:effectStyleLst>
        <a:effectStyle>
          <a:effectLst/>
        </a:effectStyle>
        <a:effectStyle>
          <a:effectLst/>
          <a:scene3d>
            <a:camera prst="orthographicFront">
              <a:rot lat="0" lon="0" rev="0"/>
            </a:camera>
            <a:lightRig rig="twoPt" dir="tl"/>
          </a:scene3d>
          <a:sp3d extrusionH="12700" prstMaterial="softEdge">
            <a:bevelT w="25400" h="50800"/>
          </a:sp3d>
        </a:effectStyle>
        <a:effectStyle>
          <a:effectLst>
            <a:innerShdw blurRad="50800" dist="25400" dir="2400000">
              <a:srgbClr val="808080">
                <a:alpha val="75000"/>
              </a:srgbClr>
            </a:innerShdw>
            <a:reflection blurRad="38100" stA="26000" endPos="35000" dist="12700" dir="5400000" fadeDir="4800000" sy="-100000" rotWithShape="0"/>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Inspiration.thmx</Template>
  <TotalTime>5671</TotalTime>
  <Words>449</Words>
  <Application>Microsoft Office PowerPoint</Application>
  <PresentationFormat>Affichage à l'écran (4:3)</PresentationFormat>
  <Paragraphs>57</Paragraphs>
  <Slides>10</Slides>
  <Notes>0</Notes>
  <HiddenSlides>0</HiddenSlides>
  <MMClips>0</MMClips>
  <ScaleCrop>false</ScaleCrop>
  <HeadingPairs>
    <vt:vector size="4" baseType="variant">
      <vt:variant>
        <vt:lpstr>Thème</vt:lpstr>
      </vt:variant>
      <vt:variant>
        <vt:i4>2</vt:i4>
      </vt:variant>
      <vt:variant>
        <vt:lpstr>Titres des diapositives</vt:lpstr>
      </vt:variant>
      <vt:variant>
        <vt:i4>10</vt:i4>
      </vt:variant>
    </vt:vector>
  </HeadingPairs>
  <TitlesOfParts>
    <vt:vector size="12" baseType="lpstr">
      <vt:lpstr>Inspiration</vt:lpstr>
      <vt:lpstr>1_Inspiration</vt:lpstr>
      <vt:lpstr> Global Hedge Position</vt:lpstr>
      <vt:lpstr>Contents</vt:lpstr>
      <vt:lpstr> </vt:lpstr>
      <vt:lpstr>Hedging Summary</vt:lpstr>
      <vt:lpstr>Hedging Performance</vt:lpstr>
      <vt:lpstr> </vt:lpstr>
      <vt:lpstr>USDIDR - Historical &amp; Planned</vt:lpstr>
      <vt:lpstr>USDIDR - Synthesis</vt:lpstr>
      <vt:lpstr>Présentation PowerPoint</vt:lpstr>
      <vt:lpstr>Présentation PowerPoint</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Conseil en gestion de risques financiers</dc:title>
  <dc:creator>KF</dc:creator>
  <cp:lastModifiedBy>KFCH</cp:lastModifiedBy>
  <cp:revision>697</cp:revision>
  <cp:lastPrinted>2012-02-01T10:00:25Z</cp:lastPrinted>
  <dcterms:created xsi:type="dcterms:W3CDTF">2010-04-23T15:09:35Z</dcterms:created>
  <dcterms:modified xsi:type="dcterms:W3CDTF">2015-02-02T10:32:51Z</dcterms:modified>
</cp:coreProperties>
</file>