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6"/>
  </p:notesMasterIdLst>
  <p:sldIdLst>
    <p:sldId id="256" r:id="rId3"/>
    <p:sldId id="424" r:id="rId4"/>
    <p:sldId id="423" r:id="rId5"/>
    <p:sldId id="422" r:id="rId6"/>
    <p:sldId id="421" r:id="rId7"/>
    <p:sldId id="419" r:id="rId8"/>
    <p:sldId id="418" r:id="rId9"/>
    <p:sldId id="417" r:id="rId10"/>
    <p:sldId id="411" r:id="rId11"/>
    <p:sldId id="412" r:id="rId12"/>
    <p:sldId id="416" r:id="rId13"/>
    <p:sldId id="409" r:id="rId14"/>
    <p:sldId id="410" r:id="rId1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18/11/2014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11/18/2014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11/18/2014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11/18/2014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11/18/2014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11/18/2014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11/18/2014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11/18/2014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11/18/2014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11/18/2014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11/18/2014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11/18/2014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11/18/2014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11/18/2014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11/18/2014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18/11/2014</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Synthesis</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38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64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26243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830388"/>
            <a:ext cx="90392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4" y="1905000"/>
            <a:ext cx="902918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USDKES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410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97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EURKES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568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63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EURKES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76771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5675</TotalTime>
  <Words>460</Words>
  <Application>Microsoft Office PowerPoint</Application>
  <PresentationFormat>Affichage à l'écran (4:3)</PresentationFormat>
  <Paragraphs>60</Paragraphs>
  <Slides>13</Slides>
  <Notes>0</Notes>
  <HiddenSlides>0</HiddenSlides>
  <MMClips>0</MMClips>
  <ScaleCrop>false</ScaleCrop>
  <HeadingPairs>
    <vt:vector size="4" baseType="variant">
      <vt:variant>
        <vt:lpstr>Thème</vt:lpstr>
      </vt:variant>
      <vt:variant>
        <vt:i4>2</vt:i4>
      </vt:variant>
      <vt:variant>
        <vt:lpstr>Titres des diapositives</vt:lpstr>
      </vt:variant>
      <vt:variant>
        <vt:i4>13</vt:i4>
      </vt:variant>
    </vt:vector>
  </HeadingPairs>
  <TitlesOfParts>
    <vt:vector size="15" baseType="lpstr">
      <vt:lpstr>Inspiration</vt:lpstr>
      <vt:lpstr>1_Inspiration</vt:lpstr>
      <vt:lpstr> Global Hedge Position</vt:lpstr>
      <vt:lpstr>Contents</vt:lpstr>
      <vt:lpstr> </vt:lpstr>
      <vt:lpstr>Hedging Summary</vt:lpstr>
      <vt:lpstr>Hedging Performance</vt:lpstr>
      <vt:lpstr> </vt:lpstr>
      <vt:lpstr>USDKES - Historical &amp; Planned</vt:lpstr>
      <vt:lpstr>EURKES - Historical &amp; Planned</vt:lpstr>
      <vt:lpstr>EURKES - Synthesis</vt:lpstr>
      <vt:lpstr>USDKES - Synthesis</vt:lpstr>
      <vt:lpstr>USDKES - Kenya-2014-Q4</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2014-11-18T11:46:21Z</dcterms:modified>
</cp:coreProperties>
</file>