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4" r:id="rId4"/>
    <p:sldId id="423" r:id="rId5"/>
    <p:sldId id="422" r:id="rId6"/>
    <p:sldId id="421" r:id="rId7"/>
    <p:sldId id="419" r:id="rId8"/>
    <p:sldId id="418" r:id="rId9"/>
    <p:sldId id="412" r:id="rId10"/>
    <p:sldId id="413" r:id="rId11"/>
    <p:sldId id="414" r:id="rId12"/>
    <p:sldId id="415" r:id="rId13"/>
    <p:sldId id="416" r:id="rId14"/>
    <p:sldId id="417" r:id="rId15"/>
    <p:sldId id="411"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1/6/2015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1/6/2015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1/6/2015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1/6/2015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1/6/2015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1/6/2015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1/6/2015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1/6/2015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1/6/2015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1/6/2015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1/6/2015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1/6/2015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1/6/2015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1/6/2015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Kenya-2014-Q2</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78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Kenya-2014-Q3</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0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51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EURKES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56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63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EURKES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954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26243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 y="1905000"/>
            <a:ext cx="9039226" cy="30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4" y="1905000"/>
            <a:ext cx="9004472"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USDKES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4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2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Synthesis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72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USDKES - Kenya-2014-Q1</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643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5674</TotalTime>
  <Words>469</Words>
  <Application>Microsoft Office PowerPoint</Application>
  <PresentationFormat>Affichage à l'écran (4:3)</PresentationFormat>
  <Paragraphs>63</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 </vt:lpstr>
      <vt:lpstr>USDKES - Historical &amp; Planned</vt:lpstr>
      <vt:lpstr>USDKES - Synthesis</vt:lpstr>
      <vt:lpstr>USDKES - Kenya-2014-Q1</vt:lpstr>
      <vt:lpstr>USDKES - Kenya-2014-Q2</vt:lpstr>
      <vt:lpstr>USDKES - Kenya-2014-Q3</vt:lpstr>
      <vt:lpstr>USDKES - Kenya-2014-Q4</vt:lpstr>
      <vt:lpstr>EURKES - Historical &amp; Planned</vt:lpstr>
      <vt:lpstr>EURKES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2015-01-06T09:24:38Z</dcterms:modified>
</cp:coreProperties>
</file>