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24" r:id="rId4"/>
    <p:sldId id="423" r:id="rId5"/>
    <p:sldId id="422" r:id="rId6"/>
    <p:sldId id="421" r:id="rId7"/>
    <p:sldId id="419" r:id="rId8"/>
    <p:sldId id="418" r:id="rId9"/>
    <p:sldId id="417" r:id="rId10"/>
    <p:sldId id="411" r:id="rId11"/>
    <p:sldId id="412" r:id="rId12"/>
    <p:sldId id="413" r:id="rId13"/>
    <p:sldId id="414" r:id="rId14"/>
    <p:sldId id="415" r:id="rId15"/>
    <p:sldId id="416"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02/02/2015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2/2/2015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2/2/2015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2/2/2015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2/2/2015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2/2/2015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2/2/2015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2/2/2015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2/2/2015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2/2/2015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2/2/2015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2/2/2015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2/2/2015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2/2/2015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2/2/2015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2/2/2015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30/01/2015</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Synthesis</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04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Kenya-2014-Q1</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9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Kenya-2014-Q2</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286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Kenya-2014-Q3</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136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23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26243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6" y="1639888"/>
            <a:ext cx="894629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74" y="1905000"/>
            <a:ext cx="889738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USDKES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410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31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EURKES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568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99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EURKES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18835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469</Words>
  <Application>Microsoft Office PowerPoint</Application>
  <PresentationFormat>Affichage à l'écran (4:3)</PresentationFormat>
  <Paragraphs>63</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Contents</vt:lpstr>
      <vt:lpstr> </vt:lpstr>
      <vt:lpstr>Hedging Summary</vt:lpstr>
      <vt:lpstr>Hedging Performance</vt:lpstr>
      <vt:lpstr> </vt:lpstr>
      <vt:lpstr>USDKES - Historical &amp; Planned</vt:lpstr>
      <vt:lpstr>EURKES - Historical &amp; Planned</vt:lpstr>
      <vt:lpstr>EURKES - Synthesis</vt:lpstr>
      <vt:lpstr>USDKES - Synthesis</vt:lpstr>
      <vt:lpstr>USDKES - Kenya-2014-Q1</vt:lpstr>
      <vt:lpstr>USDKES - Kenya-2014-Q2</vt:lpstr>
      <vt:lpstr>USDKES - Kenya-2014-Q3</vt:lpstr>
      <vt:lpstr>USDKES - Kenya-2014-Q4</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697</cp:revision>
  <cp:lastPrinted>2012-02-01T10:00:25Z</cp:lastPrinted>
  <dcterms:created xsi:type="dcterms:W3CDTF">2010-04-23T15:09:35Z</dcterms:created>
  <dcterms:modified xsi:type="dcterms:W3CDTF">2015-02-02T10:37:07Z</dcterms:modified>
</cp:coreProperties>
</file>