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4" r:id="rId4"/>
    <p:sldId id="423" r:id="rId5"/>
    <p:sldId id="422" r:id="rId6"/>
    <p:sldId id="421" r:id="rId7"/>
    <p:sldId id="419" r:id="rId8"/>
    <p:sldId id="417" r:id="rId9"/>
    <p:sldId id="411" r:id="rId10"/>
    <p:sldId id="418" r:id="rId11"/>
    <p:sldId id="412" r:id="rId12"/>
    <p:sldId id="413" r:id="rId13"/>
    <p:sldId id="414" r:id="rId14"/>
    <p:sldId id="415" r:id="rId15"/>
    <p:sldId id="416"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31/03/2015</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USDKES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Synthesis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2826" cy="501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4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Kenya-2014-Q1</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0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Kenya-2014-Q2</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82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Kenya-2014-Q3</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7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0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4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91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KES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EURKES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914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KES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EURKES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2826" cy="501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65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USDKES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USDKES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91400" cy="501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055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469</Words>
  <Application>Microsoft Office PowerPoint</Application>
  <PresentationFormat>Affichage à l'écran (4:3)</PresentationFormat>
  <Paragraphs>65</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 </vt:lpstr>
      <vt:lpstr>EURKES - Historical &amp; Planned</vt:lpstr>
      <vt:lpstr>EURKES - Synthesis</vt:lpstr>
      <vt:lpstr>USDKES - Historical &amp; Planned</vt:lpstr>
      <vt:lpstr>USDKES - Synthesis</vt:lpstr>
      <vt:lpstr>USDKES - Kenya-2014-Q1</vt:lpstr>
      <vt:lpstr>USDKES - Kenya-2014-Q2</vt:lpstr>
      <vt:lpstr>USDKES - Kenya-2014-Q3</vt:lpstr>
      <vt:lpstr>USDKES - Kenya-2014-Q4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2015-04-01T15:18:04Z</dcterms:modified>
</cp:coreProperties>
</file>