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18/11/2014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11/18/2014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11/18/2014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11/18/2014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11/18/2014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11/18/2014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11/18/2014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11/18/2014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11/18/2014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11/18/2014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11/18/2014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11/18/2014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11/18/2014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11/18/2014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11/18/2014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11/18/2014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11/18/2014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18/11/2014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2" y="1905000"/>
            <a:ext cx="909637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723" y="1905000"/>
            <a:ext cx="8950668"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USDSGD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10450"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1004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USDSGD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5048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5673</TotalTime>
  <Words>449</Words>
  <Application>Microsoft Office PowerPoint</Application>
  <PresentationFormat>Affichage à l'écran (4:3)</PresentationFormat>
  <Paragraphs>57</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USDSGD - Historical &amp; Planned</vt:lpstr>
      <vt:lpstr>USDSGD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2014-11-18T13:18:06Z</dcterms:modified>
</cp:coreProperties>
</file>