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02/02/2015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30/01/2015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2" y="1905000"/>
            <a:ext cx="909637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54" y="1905000"/>
            <a:ext cx="897538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USDSGD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8320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USDSGD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9272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USDSGD - Historical &amp; Planned</vt:lpstr>
      <vt:lpstr>USDSGD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2015-02-02T09:38:45Z</dcterms:modified>
</cp:coreProperties>
</file>