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18" r:id="rId4"/>
    <p:sldId id="417" r:id="rId5"/>
    <p:sldId id="416" r:id="rId6"/>
    <p:sldId id="415" r:id="rId7"/>
    <p:sldId id="413" r:id="rId8"/>
    <p:sldId id="412" r:id="rId9"/>
    <p:sldId id="411" r:id="rId10"/>
    <p:sldId id="409" r:id="rId11"/>
    <p:sldId id="410" r:id="rId12"/>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0" d="100"/>
          <a:sy n="100" d="100"/>
        </p:scale>
        <p:origin x="-95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01/04/2015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4/1/2015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4/1/2015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4/1/2015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4/1/2015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4/1/2015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4/1/2015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4/1/2015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4/1/2015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4/1/2015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4/1/2015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4/1/2015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4/1/2015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4/1/2015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4/1/2015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4/1/2015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31/03/2015</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Sensitivity</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1524000"/>
            <a:ext cx="8890000" cy="1750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1524000"/>
            <a:ext cx="8890000" cy="1641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USDSG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USDSGD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10450" cy="5024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6209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USDSG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USDSGD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0721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5671</TotalTime>
  <Words>449</Words>
  <Application>Microsoft Office PowerPoint</Application>
  <PresentationFormat>Affichage à l'écran (4:3)</PresentationFormat>
  <Paragraphs>59</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 Global Hedge Position</vt:lpstr>
      <vt:lpstr>Contents</vt:lpstr>
      <vt:lpstr> </vt:lpstr>
      <vt:lpstr>Hedging Summary</vt:lpstr>
      <vt:lpstr>Hedging Performance</vt:lpstr>
      <vt:lpstr> </vt:lpstr>
      <vt:lpstr>USDSGD - Historical &amp; Planned</vt:lpstr>
      <vt:lpstr>USDSGD - Synthesis</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696</cp:revision>
  <cp:lastPrinted>2012-02-01T10:00:25Z</cp:lastPrinted>
  <dcterms:created xsi:type="dcterms:W3CDTF">2010-04-23T15:09:35Z</dcterms:created>
  <dcterms:modified xsi:type="dcterms:W3CDTF">2015-04-01T15:16:02Z</dcterms:modified>
</cp:coreProperties>
</file>