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24" r:id="rId4"/>
    <p:sldId id="423" r:id="rId5"/>
    <p:sldId id="422" r:id="rId6"/>
    <p:sldId id="421" r:id="rId7"/>
    <p:sldId id="419" r:id="rId8"/>
    <p:sldId id="418" r:id="rId9"/>
    <p:sldId id="411" r:id="rId10"/>
    <p:sldId id="415" r:id="rId11"/>
    <p:sldId id="416" r:id="rId12"/>
    <p:sldId id="417"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32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S-Africa-2015-Q2</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93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2" y="1905000"/>
            <a:ext cx="902120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1" y="1905000"/>
            <a:ext cx="9090709"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USDZAR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94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31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S-Africa-2014-Q4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01884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458</Words>
  <Application>Microsoft Office PowerPoint</Application>
  <PresentationFormat>Affichage à l'écran (4:3)</PresentationFormat>
  <Paragraphs>61</Paragraphs>
  <Slides>13</Slides>
  <Notes>0</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Inspiration</vt:lpstr>
      <vt:lpstr>1_Inspiration</vt:lpstr>
      <vt:lpstr> Global Hedge Position</vt:lpstr>
      <vt:lpstr>Contents</vt:lpstr>
      <vt:lpstr> </vt:lpstr>
      <vt:lpstr>Hedging Summary</vt:lpstr>
      <vt:lpstr>Hedging Performance</vt:lpstr>
      <vt:lpstr> </vt:lpstr>
      <vt:lpstr>USDZAR - Historical &amp; Planned</vt:lpstr>
      <vt:lpstr>USDZAR - Synthesis</vt:lpstr>
      <vt:lpstr>USDZAR - S-Africa-2014-Q4</vt:lpstr>
      <vt:lpstr>USDZAR - S-Africa-2015-Q1</vt:lpstr>
      <vt:lpstr>USDZAR - S-Africa-2015-Q2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2014-12-01T12:50:18Z</dcterms:modified>
</cp:coreProperties>
</file>