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24" r:id="rId4"/>
    <p:sldId id="423" r:id="rId5"/>
    <p:sldId id="422" r:id="rId6"/>
    <p:sldId id="421" r:id="rId7"/>
    <p:sldId id="425" r:id="rId8"/>
    <p:sldId id="419" r:id="rId9"/>
    <p:sldId id="418" r:id="rId10"/>
    <p:sldId id="411" r:id="rId11"/>
    <p:sldId id="415" r:id="rId12"/>
    <p:sldId id="416" r:id="rId13"/>
    <p:sldId id="417"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06/01/2015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1/6/2015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1/6/2015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1/6/2015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1/6/2015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1/6/2015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1/6/2015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1/6/2015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1/6/2015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1/6/2015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1/6/2015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1/6/2015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1/6/2015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1/6/2015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1/6/2015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1/6/2015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1/6/2015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1/6/2015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31/12/2014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S-Africa-2014-Q4</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835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S-Africa-2015-Q1</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302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S-Africa-2015-Q2</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88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endParaRPr lang="en-GB" sz="1600" dirty="0" smtClean="0">
              <a:latin typeface="Calibri" panose="020F0502020204030204" pitchFamily="34" charset="0"/>
            </a:endParaRP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85" y="1905000"/>
            <a:ext cx="8938826"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199" y="1905000"/>
            <a:ext cx="8917717"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USDZAR</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99" y="1142999"/>
            <a:ext cx="5416035" cy="3781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475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00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USDZAR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104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535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USDZAR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12068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460</Words>
  <Application>Microsoft Office PowerPoint</Application>
  <PresentationFormat>Affichage à l'écran (4:3)</PresentationFormat>
  <Paragraphs>62</Paragraphs>
  <Slides>14</Slides>
  <Notes>0</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Inspiration</vt:lpstr>
      <vt:lpstr>1_Inspiration</vt:lpstr>
      <vt:lpstr> Global Hedge Position</vt:lpstr>
      <vt:lpstr>Contents</vt:lpstr>
      <vt:lpstr> </vt:lpstr>
      <vt:lpstr>Hedging Summary</vt:lpstr>
      <vt:lpstr>Hedging Performance</vt:lpstr>
      <vt:lpstr>Sensitivity USDZAR</vt:lpstr>
      <vt:lpstr> </vt:lpstr>
      <vt:lpstr>USDZAR - Historical &amp; Planned</vt:lpstr>
      <vt:lpstr>USDZAR - Synthesis</vt:lpstr>
      <vt:lpstr>USDZAR - S-Africa-2014-Q4</vt:lpstr>
      <vt:lpstr>USDZAR - S-Africa-2015-Q1</vt:lpstr>
      <vt:lpstr>USDZAR - S-Africa-2015-Q2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698</cp:revision>
  <cp:lastPrinted>2012-02-01T10:00:25Z</cp:lastPrinted>
  <dcterms:created xsi:type="dcterms:W3CDTF">2010-04-23T15:09:35Z</dcterms:created>
  <dcterms:modified xsi:type="dcterms:W3CDTF">2015-01-06T09:28:10Z</dcterms:modified>
</cp:coreProperties>
</file>