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4" r:id="rId4"/>
    <p:sldId id="423" r:id="rId5"/>
    <p:sldId id="422" r:id="rId6"/>
    <p:sldId id="421" r:id="rId7"/>
    <p:sldId id="427" r:id="rId8"/>
    <p:sldId id="426" r:id="rId9"/>
    <p:sldId id="425" r:id="rId10"/>
    <p:sldId id="419" r:id="rId11"/>
    <p:sldId id="418" r:id="rId12"/>
    <p:sldId id="411" r:id="rId13"/>
    <p:sldId id="415" r:id="rId14"/>
    <p:sldId id="416" r:id="rId15"/>
    <p:sldId id="417"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30/01/2015</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USDZAR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08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S-Africa-2014-Q4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59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3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S-Africa-2015-Q2</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44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err="1" smtClean="0">
                <a:latin typeface="Calibri" panose="020F0502020204030204" pitchFamily="34" charset="0"/>
              </a:rPr>
              <a:t>MtM</a:t>
            </a:r>
            <a:r>
              <a:rPr lang="en-GB" sz="1600" dirty="0" smtClean="0">
                <a:latin typeface="Calibri" panose="020F0502020204030204" pitchFamily="34" charset="0"/>
              </a:rPr>
              <a:t> </a:t>
            </a:r>
            <a:r>
              <a:rPr lang="en-GB" sz="1600" dirty="0">
                <a:latin typeface="Calibri" panose="020F0502020204030204" pitchFamily="34" charset="0"/>
              </a:rPr>
              <a:t>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37" y="1905000"/>
            <a:ext cx="8914113"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75" y="1905000"/>
            <a:ext cx="887652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67794"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5223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9423"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88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576154"/>
            <a:ext cx="8636000" cy="409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8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USDZAR</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75000"/>
            <a:ext cx="52547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35" y="1205728"/>
            <a:ext cx="5356654" cy="183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36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476</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USDZAR</vt:lpstr>
      <vt:lpstr> </vt:lpstr>
      <vt:lpstr>USDZAR - Historical &amp; Planned</vt:lpstr>
      <vt:lpstr>USDZAR - Synthesis</vt:lpstr>
      <vt:lpstr>USDZAR - S-Africa-2014-Q4</vt:lpstr>
      <vt:lpstr>USDZAR - S-Africa-2015-Q1</vt:lpstr>
      <vt:lpstr>USDZAR - S-Africa-2015-Q2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699</cp:revision>
  <cp:lastPrinted>2012-02-01T10:00:25Z</cp:lastPrinted>
  <dcterms:created xsi:type="dcterms:W3CDTF">2010-04-23T15:09:35Z</dcterms:created>
  <dcterms:modified xsi:type="dcterms:W3CDTF">2015-02-02T10:43:59Z</dcterms:modified>
</cp:coreProperties>
</file>