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5"/>
  </p:notesMasterIdLst>
  <p:sldIdLst>
    <p:sldId id="256" r:id="rId3"/>
    <p:sldId id="424" r:id="rId4"/>
    <p:sldId id="423" r:id="rId5"/>
    <p:sldId id="422" r:id="rId6"/>
    <p:sldId id="421" r:id="rId7"/>
    <p:sldId id="419" r:id="rId8"/>
    <p:sldId id="418" r:id="rId9"/>
    <p:sldId id="411" r:id="rId10"/>
    <p:sldId id="416" r:id="rId11"/>
    <p:sldId id="417" r:id="rId12"/>
    <p:sldId id="409" r:id="rId13"/>
    <p:sldId id="410" r:id="rId1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31/03/2015</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17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1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64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USDZAR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USDZAR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88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USDZA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32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834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455</Words>
  <Application>Microsoft Office PowerPoint</Application>
  <PresentationFormat>Affichage à l'écran (4:3)</PresentationFormat>
  <Paragraphs>61</Paragraphs>
  <Slides>12</Slides>
  <Notes>0</Notes>
  <HiddenSlides>0</HiddenSlides>
  <MMClips>0</MMClips>
  <ScaleCrop>false</ScaleCrop>
  <HeadingPairs>
    <vt:vector size="4" baseType="variant">
      <vt:variant>
        <vt:lpstr>Thème</vt:lpstr>
      </vt:variant>
      <vt:variant>
        <vt:i4>2</vt:i4>
      </vt:variant>
      <vt:variant>
        <vt:lpstr>Titres des diapositives</vt:lpstr>
      </vt:variant>
      <vt:variant>
        <vt:i4>12</vt:i4>
      </vt:variant>
    </vt:vector>
  </HeadingPairs>
  <TitlesOfParts>
    <vt:vector size="14" baseType="lpstr">
      <vt:lpstr>Inspiration</vt:lpstr>
      <vt:lpstr>1_Inspiration</vt:lpstr>
      <vt:lpstr> Global Hedge Position</vt:lpstr>
      <vt:lpstr>Contents</vt:lpstr>
      <vt:lpstr> </vt:lpstr>
      <vt:lpstr>Hedging Summary</vt:lpstr>
      <vt:lpstr>Hedging Performance</vt:lpstr>
      <vt:lpstr> </vt:lpstr>
      <vt:lpstr>USDZAR - Historical &amp; Planned</vt:lpstr>
      <vt:lpstr>USDZAR - Synthesis</vt:lpstr>
      <vt:lpstr>USDZAR - S-Africa-2015-Q1</vt:lpstr>
      <vt:lpstr>USDZAR - S-Africa-2015-Q2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2015-04-01T11:46:47Z</dcterms:modified>
</cp:coreProperties>
</file>