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19"/>
  </p:notesMasterIdLst>
  <p:sldIdLst>
    <p:sldId id="256" r:id="rId3"/>
    <p:sldId id="466" r:id="rId4"/>
    <p:sldId id="476" r:id="rId5"/>
    <p:sldId id="493" r:id="rId6"/>
    <p:sldId id="494" r:id="rId7"/>
    <p:sldId id="470" r:id="rId8"/>
    <p:sldId id="459" r:id="rId9"/>
    <p:sldId id="497" r:id="rId10"/>
    <p:sldId id="499" r:id="rId11"/>
    <p:sldId id="500" r:id="rId12"/>
    <p:sldId id="501" r:id="rId13"/>
    <p:sldId id="502" r:id="rId14"/>
    <p:sldId id="503" r:id="rId15"/>
    <p:sldId id="504" r:id="rId16"/>
    <p:sldId id="409" r:id="rId17"/>
    <p:sldId id="410" r:id="rId18"/>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05" d="100"/>
          <a:sy n="105" d="100"/>
        </p:scale>
        <p:origin x="1974"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22/11/2022</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11/22/2022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Picture 2"/>
          <p:cNvPicPr>
            <a:picLocks noChangeAspect="1" noChangeArrowheads="1"/>
          </p:cNvPicPr>
          <p:nvPr userDrawn="1"/>
        </p:nvPicPr>
        <p:blipFill>
          <a:blip r:embed="rId3"/>
          <a:srcRect/>
          <a:stretch/>
        </p:blipFill>
        <p:spPr bwMode="auto">
          <a:xfrm>
            <a:off x="3610905" y="2714896"/>
            <a:ext cx="1815216" cy="5262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482128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11/22/2022</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11/22/2022</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11/22/2022</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11/22/2022</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11/22/2022</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11/22/2022</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11/22/2022</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11/22/2022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11/22/2022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11/22/2022</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Picture 2"/>
          <p:cNvPicPr>
            <a:picLocks noChangeAspect="1" noChangeArrowheads="1"/>
          </p:cNvPicPr>
          <p:nvPr userDrawn="1"/>
        </p:nvPicPr>
        <p:blipFill>
          <a:blip r:embed="rId3"/>
          <a:srcRect/>
          <a:stretch/>
        </p:blipFill>
        <p:spPr bwMode="auto">
          <a:xfrm>
            <a:off x="7935913" y="343102"/>
            <a:ext cx="907608" cy="2631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28197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11/22/2022</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11/22/2022</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11/22/2022</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11/22/2022</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11/22/2022</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11/22/2022</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11/22/2022</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11/22/2022</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11/22/2022</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11/22/2022</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11/22/2022</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11/22/2022</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11/22/2022</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11/22/2022</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11/22/2022</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11/22/2022</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11/22/2022</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11/22/2022</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11/22/2022</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11/22/2022</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11/22/2022</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11/22/2022</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11/22/2022</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11/22/2022</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11/22/2022</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11/22/2022</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21/11/2022</a:t>
            </a:r>
          </a:p>
        </p:txBody>
      </p:sp>
      <p:sp>
        <p:nvSpPr>
          <p:cNvPr id="8"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- 2022-Commandes IG</a:t>
            </a:r>
          </a:p>
        </p:txBody>
      </p:sp>
      <p:pic>
        <p:nvPicPr>
          <p:cNvPr id="8" name="Image 7">
            <a:extLst>
              <a:ext uri="{FF2B5EF4-FFF2-40B4-BE49-F238E27FC236}">
                <a16:creationId xmlns:a16="http://schemas.microsoft.com/office/drawing/2014/main" id="{3D15E6FF-D5EA-6747-478D-66B799AAC500}"/>
              </a:ext>
            </a:extLst>
          </p:cNvPr>
          <p:cNvPicPr>
            <a:picLocks noChangeAspect="1"/>
          </p:cNvPicPr>
          <p:nvPr/>
        </p:nvPicPr>
        <p:blipFill>
          <a:blip r:embed="rId2"/>
          <a:stretch>
            <a:fillRect/>
          </a:stretch>
        </p:blipFill>
        <p:spPr>
          <a:xfrm>
            <a:off x="4754008" y="2352239"/>
            <a:ext cx="4200508" cy="3566469"/>
          </a:xfrm>
          <a:prstGeom prst="rect">
            <a:avLst/>
          </a:prstGeom>
        </p:spPr>
      </p:pic>
      <p:pic>
        <p:nvPicPr>
          <p:cNvPr id="10" name="Image 9">
            <a:extLst>
              <a:ext uri="{FF2B5EF4-FFF2-40B4-BE49-F238E27FC236}">
                <a16:creationId xmlns:a16="http://schemas.microsoft.com/office/drawing/2014/main" id="{BAD96599-A73B-D04F-3120-4F5FB82A1219}"/>
              </a:ext>
            </a:extLst>
          </p:cNvPr>
          <p:cNvPicPr>
            <a:picLocks noChangeAspect="1"/>
          </p:cNvPicPr>
          <p:nvPr/>
        </p:nvPicPr>
        <p:blipFill>
          <a:blip r:embed="rId3"/>
          <a:stretch>
            <a:fillRect/>
          </a:stretch>
        </p:blipFill>
        <p:spPr>
          <a:xfrm>
            <a:off x="240428" y="2346142"/>
            <a:ext cx="4200508" cy="3572566"/>
          </a:xfrm>
          <a:prstGeom prst="rect">
            <a:avLst/>
          </a:prstGeom>
        </p:spPr>
      </p:pic>
    </p:spTree>
    <p:extLst>
      <p:ext uri="{BB962C8B-B14F-4D97-AF65-F5344CB8AC3E}">
        <p14:creationId xmlns:p14="http://schemas.microsoft.com/office/powerpoint/2010/main" val="39601367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- 2023-Commandes HG</a:t>
            </a:r>
          </a:p>
        </p:txBody>
      </p:sp>
      <p:pic>
        <p:nvPicPr>
          <p:cNvPr id="3" name="EURUSD_ImageALLOC">
            <a:extLst>
              <a:ext uri="{FF2B5EF4-FFF2-40B4-BE49-F238E27FC236}">
                <a16:creationId xmlns:a16="http://schemas.microsoft.com/office/drawing/2014/main" id="{FA0B19C6-5CA0-097F-3764-C6B35A7F16FC}"/>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8" name="Image 7">
            <a:extLst>
              <a:ext uri="{FF2B5EF4-FFF2-40B4-BE49-F238E27FC236}">
                <a16:creationId xmlns:a16="http://schemas.microsoft.com/office/drawing/2014/main" id="{7857B1FD-B738-A7AB-3366-7EA7BD537198}"/>
              </a:ext>
            </a:extLst>
          </p:cNvPr>
          <p:cNvPicPr>
            <a:picLocks noChangeAspect="1"/>
          </p:cNvPicPr>
          <p:nvPr/>
        </p:nvPicPr>
        <p:blipFill>
          <a:blip r:embed="rId3"/>
          <a:stretch>
            <a:fillRect/>
          </a:stretch>
        </p:blipFill>
        <p:spPr>
          <a:xfrm>
            <a:off x="4754008" y="2349500"/>
            <a:ext cx="4200508" cy="3566469"/>
          </a:xfrm>
          <a:prstGeom prst="rect">
            <a:avLst/>
          </a:prstGeom>
        </p:spPr>
      </p:pic>
    </p:spTree>
    <p:extLst>
      <p:ext uri="{BB962C8B-B14F-4D97-AF65-F5344CB8AC3E}">
        <p14:creationId xmlns:p14="http://schemas.microsoft.com/office/powerpoint/2010/main" val="4482178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- 2023-Commandes IG</a:t>
            </a:r>
          </a:p>
        </p:txBody>
      </p:sp>
      <p:pic>
        <p:nvPicPr>
          <p:cNvPr id="3" name="EURUSD_ImageALLOC">
            <a:extLst>
              <a:ext uri="{FF2B5EF4-FFF2-40B4-BE49-F238E27FC236}">
                <a16:creationId xmlns:a16="http://schemas.microsoft.com/office/drawing/2014/main" id="{A7F6E130-3107-A978-ABEC-03B29BB2E139}"/>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6" name="Image 5">
            <a:extLst>
              <a:ext uri="{FF2B5EF4-FFF2-40B4-BE49-F238E27FC236}">
                <a16:creationId xmlns:a16="http://schemas.microsoft.com/office/drawing/2014/main" id="{0F5F8358-004C-8352-57C9-288D1D952C51}"/>
              </a:ext>
            </a:extLst>
          </p:cNvPr>
          <p:cNvPicPr>
            <a:picLocks noChangeAspect="1"/>
          </p:cNvPicPr>
          <p:nvPr/>
        </p:nvPicPr>
        <p:blipFill>
          <a:blip r:embed="rId3"/>
          <a:stretch>
            <a:fillRect/>
          </a:stretch>
        </p:blipFill>
        <p:spPr>
          <a:xfrm>
            <a:off x="4754008" y="2349500"/>
            <a:ext cx="4200508" cy="3566469"/>
          </a:xfrm>
          <a:prstGeom prst="rect">
            <a:avLst/>
          </a:prstGeom>
        </p:spPr>
      </p:pic>
    </p:spTree>
    <p:extLst>
      <p:ext uri="{BB962C8B-B14F-4D97-AF65-F5344CB8AC3E}">
        <p14:creationId xmlns:p14="http://schemas.microsoft.com/office/powerpoint/2010/main" val="12437043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- 2024-Commandes HG</a:t>
            </a:r>
          </a:p>
        </p:txBody>
      </p:sp>
      <p:pic>
        <p:nvPicPr>
          <p:cNvPr id="3" name="EURUSD_ImageALLOC">
            <a:extLst>
              <a:ext uri="{FF2B5EF4-FFF2-40B4-BE49-F238E27FC236}">
                <a16:creationId xmlns:a16="http://schemas.microsoft.com/office/drawing/2014/main" id="{B7E6B7AE-8A7E-B2FF-148C-6591857B59D1}"/>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4" name="EURUSD_ImageBLEND">
            <a:extLst>
              <a:ext uri="{FF2B5EF4-FFF2-40B4-BE49-F238E27FC236}">
                <a16:creationId xmlns:a16="http://schemas.microsoft.com/office/drawing/2014/main" id="{6902A8F3-2289-066C-0184-18579CFF8202}"/>
              </a:ext>
            </a:extLst>
          </p:cNvPr>
          <p:cNvPicPr>
            <a:picLocks noChangeAspect="1"/>
          </p:cNvPicPr>
          <p:nvPr/>
        </p:nvPicPr>
        <p:blipFill>
          <a:blip r:embed="rId3"/>
          <a:stretch>
            <a:fillRect/>
          </a:stretch>
        </p:blipFill>
        <p:spPr>
          <a:xfrm>
            <a:off x="4749800" y="2349500"/>
            <a:ext cx="4204716" cy="3570732"/>
          </a:xfrm>
          <a:prstGeom prst="rect">
            <a:avLst/>
          </a:prstGeom>
        </p:spPr>
      </p:pic>
    </p:spTree>
    <p:extLst>
      <p:ext uri="{BB962C8B-B14F-4D97-AF65-F5344CB8AC3E}">
        <p14:creationId xmlns:p14="http://schemas.microsoft.com/office/powerpoint/2010/main" val="21301028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- 2024-Commandes IG</a:t>
            </a:r>
          </a:p>
        </p:txBody>
      </p:sp>
      <p:pic>
        <p:nvPicPr>
          <p:cNvPr id="3" name="EURUSD_ImageALLOC">
            <a:extLst>
              <a:ext uri="{FF2B5EF4-FFF2-40B4-BE49-F238E27FC236}">
                <a16:creationId xmlns:a16="http://schemas.microsoft.com/office/drawing/2014/main" id="{3E4A48BE-C01B-41F5-57E5-0822C4A6D31D}"/>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4" name="EURUSD_ImageBLEND">
            <a:extLst>
              <a:ext uri="{FF2B5EF4-FFF2-40B4-BE49-F238E27FC236}">
                <a16:creationId xmlns:a16="http://schemas.microsoft.com/office/drawing/2014/main" id="{B31550E6-BF4F-A6BD-BF19-1CD65CDF1ED4}"/>
              </a:ext>
            </a:extLst>
          </p:cNvPr>
          <p:cNvPicPr>
            <a:picLocks noChangeAspect="1"/>
          </p:cNvPicPr>
          <p:nvPr/>
        </p:nvPicPr>
        <p:blipFill>
          <a:blip r:embed="rId3"/>
          <a:stretch>
            <a:fillRect/>
          </a:stretch>
        </p:blipFill>
        <p:spPr>
          <a:xfrm>
            <a:off x="4749800" y="2349500"/>
            <a:ext cx="4204716" cy="3570732"/>
          </a:xfrm>
          <a:prstGeom prst="rect">
            <a:avLst/>
          </a:prstGeom>
        </p:spPr>
      </p:pic>
    </p:spTree>
    <p:extLst>
      <p:ext uri="{BB962C8B-B14F-4D97-AF65-F5344CB8AC3E}">
        <p14:creationId xmlns:p14="http://schemas.microsoft.com/office/powerpoint/2010/main" val="14402978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DD58E732-0BDD-47F5-81C1-66D149EF29D3}"/>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8" name="Image 7">
            <a:extLst>
              <a:ext uri="{FF2B5EF4-FFF2-40B4-BE49-F238E27FC236}">
                <a16:creationId xmlns:a16="http://schemas.microsoft.com/office/drawing/2014/main" id="{3A86BF6A-E9FA-D414-098F-6DBC3A387187}"/>
              </a:ext>
            </a:extLst>
          </p:cNvPr>
          <p:cNvPicPr>
            <a:picLocks noChangeAspect="1"/>
          </p:cNvPicPr>
          <p:nvPr/>
        </p:nvPicPr>
        <p:blipFill>
          <a:blip r:embed="rId2"/>
          <a:stretch>
            <a:fillRect/>
          </a:stretch>
        </p:blipFill>
        <p:spPr>
          <a:xfrm>
            <a:off x="127000" y="1524000"/>
            <a:ext cx="8890000" cy="2630619"/>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9" name="Image 8">
            <a:extLst>
              <a:ext uri="{FF2B5EF4-FFF2-40B4-BE49-F238E27FC236}">
                <a16:creationId xmlns:a16="http://schemas.microsoft.com/office/drawing/2014/main" id="{64C68ED1-8BEB-2CEB-5E95-10DAA39A22D0}"/>
              </a:ext>
            </a:extLst>
          </p:cNvPr>
          <p:cNvPicPr>
            <a:picLocks noChangeAspect="1"/>
          </p:cNvPicPr>
          <p:nvPr/>
        </p:nvPicPr>
        <p:blipFill>
          <a:blip r:embed="rId2"/>
          <a:stretch>
            <a:fillRect/>
          </a:stretch>
        </p:blipFill>
        <p:spPr>
          <a:xfrm>
            <a:off x="127000" y="1527234"/>
            <a:ext cx="8890000" cy="2644380"/>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EURUSD - Historical &amp; Planned</a:t>
            </a:r>
            <a:endParaRPr lang="en-US" dirty="0"/>
          </a:p>
        </p:txBody>
      </p:sp>
      <p:pic>
        <p:nvPicPr>
          <p:cNvPr id="3" name="Image 2">
            <a:extLst>
              <a:ext uri="{FF2B5EF4-FFF2-40B4-BE49-F238E27FC236}">
                <a16:creationId xmlns:a16="http://schemas.microsoft.com/office/drawing/2014/main" id="{7BE9DFB3-BC8A-1D43-C6A6-0DD83A68A750}"/>
              </a:ext>
            </a:extLst>
          </p:cNvPr>
          <p:cNvPicPr>
            <a:picLocks noChangeAspect="1"/>
          </p:cNvPicPr>
          <p:nvPr/>
        </p:nvPicPr>
        <p:blipFill>
          <a:blip r:embed="rId2"/>
          <a:stretch>
            <a:fillRect/>
          </a:stretch>
        </p:blipFill>
        <p:spPr>
          <a:xfrm>
            <a:off x="825500" y="1270000"/>
            <a:ext cx="7376160" cy="5027676"/>
          </a:xfrm>
          <a:prstGeom prst="rect">
            <a:avLst/>
          </a:prstGeom>
        </p:spPr>
      </p:pic>
    </p:spTree>
    <p:extLst>
      <p:ext uri="{BB962C8B-B14F-4D97-AF65-F5344CB8AC3E}">
        <p14:creationId xmlns:p14="http://schemas.microsoft.com/office/powerpoint/2010/main" val="16515170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Synthesis</a:t>
            </a:r>
          </a:p>
        </p:txBody>
      </p:sp>
      <p:pic>
        <p:nvPicPr>
          <p:cNvPr id="4" name="Image 3">
            <a:extLst>
              <a:ext uri="{FF2B5EF4-FFF2-40B4-BE49-F238E27FC236}">
                <a16:creationId xmlns:a16="http://schemas.microsoft.com/office/drawing/2014/main" id="{723C04F6-C03D-357A-8726-13BED5BBD160}"/>
              </a:ext>
            </a:extLst>
          </p:cNvPr>
          <p:cNvPicPr>
            <a:picLocks noChangeAspect="1"/>
          </p:cNvPicPr>
          <p:nvPr/>
        </p:nvPicPr>
        <p:blipFill>
          <a:blip r:embed="rId2"/>
          <a:stretch>
            <a:fillRect/>
          </a:stretch>
        </p:blipFill>
        <p:spPr>
          <a:xfrm>
            <a:off x="821812" y="1270000"/>
            <a:ext cx="7382896" cy="5029636"/>
          </a:xfrm>
          <a:prstGeom prst="rect">
            <a:avLst/>
          </a:prstGeom>
        </p:spPr>
      </p:pic>
    </p:spTree>
    <p:extLst>
      <p:ext uri="{BB962C8B-B14F-4D97-AF65-F5344CB8AC3E}">
        <p14:creationId xmlns:p14="http://schemas.microsoft.com/office/powerpoint/2010/main" val="24774606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- 2022-Commandes HG</a:t>
            </a:r>
          </a:p>
        </p:txBody>
      </p:sp>
      <p:pic>
        <p:nvPicPr>
          <p:cNvPr id="6" name="Image 5">
            <a:extLst>
              <a:ext uri="{FF2B5EF4-FFF2-40B4-BE49-F238E27FC236}">
                <a16:creationId xmlns:a16="http://schemas.microsoft.com/office/drawing/2014/main" id="{ED9EA845-336D-9F7E-C350-B4121DDCC05F}"/>
              </a:ext>
            </a:extLst>
          </p:cNvPr>
          <p:cNvPicPr>
            <a:picLocks noChangeAspect="1"/>
          </p:cNvPicPr>
          <p:nvPr/>
        </p:nvPicPr>
        <p:blipFill>
          <a:blip r:embed="rId2"/>
          <a:stretch>
            <a:fillRect/>
          </a:stretch>
        </p:blipFill>
        <p:spPr>
          <a:xfrm>
            <a:off x="236220" y="2349500"/>
            <a:ext cx="4206605" cy="3633531"/>
          </a:xfrm>
          <a:prstGeom prst="rect">
            <a:avLst/>
          </a:prstGeom>
        </p:spPr>
      </p:pic>
      <p:pic>
        <p:nvPicPr>
          <p:cNvPr id="8" name="Image 7">
            <a:extLst>
              <a:ext uri="{FF2B5EF4-FFF2-40B4-BE49-F238E27FC236}">
                <a16:creationId xmlns:a16="http://schemas.microsoft.com/office/drawing/2014/main" id="{E14A4A70-14A8-770B-ED60-3B4BD38B1B26}"/>
              </a:ext>
            </a:extLst>
          </p:cNvPr>
          <p:cNvPicPr>
            <a:picLocks noChangeAspect="1"/>
          </p:cNvPicPr>
          <p:nvPr/>
        </p:nvPicPr>
        <p:blipFill>
          <a:blip r:embed="rId3"/>
          <a:stretch>
            <a:fillRect/>
          </a:stretch>
        </p:blipFill>
        <p:spPr>
          <a:xfrm>
            <a:off x="4749800" y="2349500"/>
            <a:ext cx="4200508" cy="3566469"/>
          </a:xfrm>
          <a:prstGeom prst="rect">
            <a:avLst/>
          </a:prstGeom>
        </p:spPr>
      </p:pic>
    </p:spTree>
    <p:extLst>
      <p:ext uri="{BB962C8B-B14F-4D97-AF65-F5344CB8AC3E}">
        <p14:creationId xmlns:p14="http://schemas.microsoft.com/office/powerpoint/2010/main" val="1237039027"/>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5702</TotalTime>
  <Words>647</Words>
  <Application>Microsoft Office PowerPoint</Application>
  <PresentationFormat>Affichage à l'écran (4:3)</PresentationFormat>
  <Paragraphs>67</Paragraphs>
  <Slides>16</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16</vt:i4>
      </vt:variant>
    </vt:vector>
  </HeadingPairs>
  <TitlesOfParts>
    <vt:vector size="23"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 </vt:lpstr>
      <vt:lpstr>EURUSD - Historical &amp; Planned</vt:lpstr>
      <vt:lpstr>EURUSD - Synthesis</vt:lpstr>
      <vt:lpstr>EURUSD - 2022-Commandes HG</vt:lpstr>
      <vt:lpstr>EURUSD - 2022-Commandes IG</vt:lpstr>
      <vt:lpstr>EURUSD - 2023-Commandes HG</vt:lpstr>
      <vt:lpstr>EURUSD - 2023-Commandes IG</vt:lpstr>
      <vt:lpstr>EURUSD - 2024-Commandes HG</vt:lpstr>
      <vt:lpstr>EURUSD - 2024-Commandes IG</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Fabian THAQI</cp:lastModifiedBy>
  <cp:revision>701</cp:revision>
  <cp:lastPrinted>2012-02-01T10:00:25Z</cp:lastPrinted>
  <dcterms:created xsi:type="dcterms:W3CDTF">2010-04-23T15:09:35Z</dcterms:created>
  <dcterms:modified xsi:type="dcterms:W3CDTF">2022-11-22T16:00:21Z</dcterms:modified>
</cp:coreProperties>
</file>