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1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13/04/2023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4/13/2023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4/13/2023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4/13/2023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4/13/2023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4/13/2023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4/13/2023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4/13/2023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4/13/2023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4/13/2023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4/13/2023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4/13/2023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F2AC58F0-B32F-939D-A385-E603E9CEB5A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656ADA9-2A29-2EFF-60C9-A2355227CE3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7785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6" name="Image 5">
            <a:extLst>
              <a:ext uri="{FF2B5EF4-FFF2-40B4-BE49-F238E27FC236}">
                <a16:creationId xmlns:a16="http://schemas.microsoft.com/office/drawing/2014/main" id="{9052D8C2-9214-6C18-F03D-F906433EF9D4}"/>
              </a:ext>
            </a:extLst>
          </p:cNvPr>
          <p:cNvPicPr preferRelativeResize="0">
            <a:picLocks/>
          </p:cNvPicPr>
          <p:nvPr/>
        </p:nvPicPr>
        <p:blipFill>
          <a:blip r:embed="rId2"/>
          <a:stretch>
            <a:fillRect/>
          </a:stretch>
        </p:blipFill>
        <p:spPr>
          <a:xfrm>
            <a:off x="236220" y="2351108"/>
            <a:ext cx="4204800" cy="3567600"/>
          </a:xfrm>
          <a:prstGeom prst="rect">
            <a:avLst/>
          </a:prstGeom>
        </p:spPr>
      </p:pic>
      <p:pic>
        <p:nvPicPr>
          <p:cNvPr id="8" name="Image 7">
            <a:extLst>
              <a:ext uri="{FF2B5EF4-FFF2-40B4-BE49-F238E27FC236}">
                <a16:creationId xmlns:a16="http://schemas.microsoft.com/office/drawing/2014/main" id="{32ACAB77-7007-583A-DF69-646C042C0320}"/>
              </a:ext>
            </a:extLst>
          </p:cNvPr>
          <p:cNvPicPr preferRelativeResize="0">
            <a:picLocks/>
          </p:cNvPicPr>
          <p:nvPr/>
        </p:nvPicPr>
        <p:blipFill>
          <a:blip r:embed="rId3"/>
          <a:stretch>
            <a:fillRect/>
          </a:stretch>
        </p:blipFill>
        <p:spPr>
          <a:xfrm>
            <a:off x="4749716" y="2351108"/>
            <a:ext cx="4204800" cy="3567600"/>
          </a:xfrm>
          <a:prstGeom prst="rect">
            <a:avLst/>
          </a:prstGeom>
        </p:spPr>
      </p:pic>
    </p:spTree>
    <p:extLst>
      <p:ext uri="{BB962C8B-B14F-4D97-AF65-F5344CB8AC3E}">
        <p14:creationId xmlns:p14="http://schemas.microsoft.com/office/powerpoint/2010/main" val="142147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6" name="Image 5">
            <a:extLst>
              <a:ext uri="{FF2B5EF4-FFF2-40B4-BE49-F238E27FC236}">
                <a16:creationId xmlns:a16="http://schemas.microsoft.com/office/drawing/2014/main" id="{13FAEBF8-D13C-7D64-02A1-59EF7C10EB34}"/>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9" name="Image 8">
            <a:extLst>
              <a:ext uri="{FF2B5EF4-FFF2-40B4-BE49-F238E27FC236}">
                <a16:creationId xmlns:a16="http://schemas.microsoft.com/office/drawing/2014/main" id="{7A78F62D-B863-2AB8-683F-69E360B753F7}"/>
              </a:ext>
            </a:extLst>
          </p:cNvPr>
          <p:cNvPicPr preferRelativeResize="0">
            <a:picLocks/>
          </p:cNvPicPr>
          <p:nvPr/>
        </p:nvPicPr>
        <p:blipFill>
          <a:blip r:embed="rId3"/>
          <a:stretch>
            <a:fillRect/>
          </a:stretch>
        </p:blipFill>
        <p:spPr>
          <a:xfrm>
            <a:off x="4749716" y="2351108"/>
            <a:ext cx="4204800" cy="3567600"/>
          </a:xfrm>
          <a:prstGeom prst="rect">
            <a:avLst/>
          </a:prstGeom>
        </p:spPr>
      </p:pic>
    </p:spTree>
    <p:extLst>
      <p:ext uri="{BB962C8B-B14F-4D97-AF65-F5344CB8AC3E}">
        <p14:creationId xmlns:p14="http://schemas.microsoft.com/office/powerpoint/2010/main" val="333267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6" name="Image 5">
            <a:extLst>
              <a:ext uri="{FF2B5EF4-FFF2-40B4-BE49-F238E27FC236}">
                <a16:creationId xmlns:a16="http://schemas.microsoft.com/office/drawing/2014/main" id="{5BB23517-D9A6-BDBA-E47B-504F6DB41CE5}"/>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AFD496C9-6475-AF57-2169-7795E32027DE}"/>
              </a:ext>
            </a:extLst>
          </p:cNvPr>
          <p:cNvPicPr preferRelativeResize="0">
            <a:picLocks/>
          </p:cNvPicPr>
          <p:nvPr/>
        </p:nvPicPr>
        <p:blipFill>
          <a:blip r:embed="rId3"/>
          <a:stretch>
            <a:fillRect/>
          </a:stretch>
        </p:blipFill>
        <p:spPr>
          <a:xfrm>
            <a:off x="4749716" y="2349500"/>
            <a:ext cx="4204800" cy="3567600"/>
          </a:xfrm>
          <a:prstGeom prst="rect">
            <a:avLst/>
          </a:prstGeom>
        </p:spPr>
      </p:pic>
    </p:spTree>
    <p:extLst>
      <p:ext uri="{BB962C8B-B14F-4D97-AF65-F5344CB8AC3E}">
        <p14:creationId xmlns:p14="http://schemas.microsoft.com/office/powerpoint/2010/main" val="266259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7" name="Image 6">
            <a:extLst>
              <a:ext uri="{FF2B5EF4-FFF2-40B4-BE49-F238E27FC236}">
                <a16:creationId xmlns:a16="http://schemas.microsoft.com/office/drawing/2014/main" id="{A1881585-4939-5180-7EB2-ABB66C5CB6B8}"/>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10" name="Image 9">
            <a:extLst>
              <a:ext uri="{FF2B5EF4-FFF2-40B4-BE49-F238E27FC236}">
                <a16:creationId xmlns:a16="http://schemas.microsoft.com/office/drawing/2014/main" id="{40E126DA-FFB0-20CC-316B-77CA99512CBC}"/>
              </a:ext>
            </a:extLst>
          </p:cNvPr>
          <p:cNvPicPr preferRelativeResize="0">
            <a:picLocks/>
          </p:cNvPicPr>
          <p:nvPr/>
        </p:nvPicPr>
        <p:blipFill>
          <a:blip r:embed="rId3"/>
          <a:stretch>
            <a:fillRect/>
          </a:stretch>
        </p:blipFill>
        <p:spPr>
          <a:xfrm>
            <a:off x="4749716" y="2349500"/>
            <a:ext cx="4204800" cy="3567600"/>
          </a:xfrm>
          <a:prstGeom prst="rect">
            <a:avLst/>
          </a:prstGeom>
        </p:spPr>
      </p:pic>
    </p:spTree>
    <p:extLst>
      <p:ext uri="{BB962C8B-B14F-4D97-AF65-F5344CB8AC3E}">
        <p14:creationId xmlns:p14="http://schemas.microsoft.com/office/powerpoint/2010/main" val="362456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6" name="Image 5">
            <a:extLst>
              <a:ext uri="{FF2B5EF4-FFF2-40B4-BE49-F238E27FC236}">
                <a16:creationId xmlns:a16="http://schemas.microsoft.com/office/drawing/2014/main" id="{BAB9D231-E6F3-FA2B-9B29-E7A10C764F46}"/>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D94F8B8E-749A-0FCD-2AD6-38C705826BCE}"/>
              </a:ext>
            </a:extLst>
          </p:cNvPr>
          <p:cNvPicPr preferRelativeResize="0">
            <a:picLocks/>
          </p:cNvPicPr>
          <p:nvPr/>
        </p:nvPicPr>
        <p:blipFill>
          <a:blip r:embed="rId3"/>
          <a:stretch>
            <a:fillRect/>
          </a:stretch>
        </p:blipFill>
        <p:spPr>
          <a:xfrm>
            <a:off x="4749716" y="2349500"/>
            <a:ext cx="4204800" cy="3567600"/>
          </a:xfrm>
          <a:prstGeom prst="rect">
            <a:avLst/>
          </a:prstGeom>
        </p:spPr>
      </p:pic>
    </p:spTree>
    <p:extLst>
      <p:ext uri="{BB962C8B-B14F-4D97-AF65-F5344CB8AC3E}">
        <p14:creationId xmlns:p14="http://schemas.microsoft.com/office/powerpoint/2010/main" val="177866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7" name="Image 6">
            <a:extLst>
              <a:ext uri="{FF2B5EF4-FFF2-40B4-BE49-F238E27FC236}">
                <a16:creationId xmlns:a16="http://schemas.microsoft.com/office/drawing/2014/main" id="{5081D01E-4DD2-1F1A-A58D-51870503CA98}"/>
              </a:ext>
            </a:extLst>
          </p:cNvPr>
          <p:cNvPicPr preferRelativeResize="0">
            <a:picLocks/>
          </p:cNvPicPr>
          <p:nvPr/>
        </p:nvPicPr>
        <p:blipFill>
          <a:blip r:embed="rId2"/>
          <a:stretch>
            <a:fillRect/>
          </a:stretch>
        </p:blipFill>
        <p:spPr>
          <a:xfrm>
            <a:off x="236220" y="2351108"/>
            <a:ext cx="4204800" cy="3567600"/>
          </a:xfrm>
          <a:prstGeom prst="rect">
            <a:avLst/>
          </a:prstGeom>
        </p:spPr>
      </p:pic>
      <p:pic>
        <p:nvPicPr>
          <p:cNvPr id="10" name="Image 9">
            <a:extLst>
              <a:ext uri="{FF2B5EF4-FFF2-40B4-BE49-F238E27FC236}">
                <a16:creationId xmlns:a16="http://schemas.microsoft.com/office/drawing/2014/main" id="{10D0F4DE-B937-2BD8-B3EA-FD58D9728E66}"/>
              </a:ext>
            </a:extLst>
          </p:cNvPr>
          <p:cNvPicPr preferRelativeResize="0">
            <a:picLocks/>
          </p:cNvPicPr>
          <p:nvPr/>
        </p:nvPicPr>
        <p:blipFill>
          <a:blip r:embed="rId3"/>
          <a:stretch>
            <a:fillRect/>
          </a:stretch>
        </p:blipFill>
        <p:spPr>
          <a:xfrm>
            <a:off x="4749716" y="2349500"/>
            <a:ext cx="4204800" cy="3567600"/>
          </a:xfrm>
          <a:prstGeom prst="rect">
            <a:avLst/>
          </a:prstGeom>
        </p:spPr>
      </p:pic>
    </p:spTree>
    <p:extLst>
      <p:ext uri="{BB962C8B-B14F-4D97-AF65-F5344CB8AC3E}">
        <p14:creationId xmlns:p14="http://schemas.microsoft.com/office/powerpoint/2010/main" val="44550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7" name="Image 6">
            <a:extLst>
              <a:ext uri="{FF2B5EF4-FFF2-40B4-BE49-F238E27FC236}">
                <a16:creationId xmlns:a16="http://schemas.microsoft.com/office/drawing/2014/main" id="{4898496D-FC67-F23B-0E83-B8662180BC4C}"/>
              </a:ext>
            </a:extLst>
          </p:cNvPr>
          <p:cNvPicPr preferRelativeResize="0">
            <a:picLocks/>
          </p:cNvPicPr>
          <p:nvPr/>
        </p:nvPicPr>
        <p:blipFill>
          <a:blip r:embed="rId2"/>
          <a:stretch>
            <a:fillRect/>
          </a:stretch>
        </p:blipFill>
        <p:spPr>
          <a:xfrm>
            <a:off x="236136" y="2349500"/>
            <a:ext cx="4204800" cy="3567600"/>
          </a:xfrm>
          <a:prstGeom prst="rect">
            <a:avLst/>
          </a:prstGeom>
        </p:spPr>
      </p:pic>
      <p:pic>
        <p:nvPicPr>
          <p:cNvPr id="9" name="Image 8">
            <a:extLst>
              <a:ext uri="{FF2B5EF4-FFF2-40B4-BE49-F238E27FC236}">
                <a16:creationId xmlns:a16="http://schemas.microsoft.com/office/drawing/2014/main" id="{75F3AC91-AD0E-6BE7-CC08-2A15FB775527}"/>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19524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6" name="Image 5">
            <a:extLst>
              <a:ext uri="{FF2B5EF4-FFF2-40B4-BE49-F238E27FC236}">
                <a16:creationId xmlns:a16="http://schemas.microsoft.com/office/drawing/2014/main" id="{AB20DDF0-C777-6096-B222-219363656AAC}"/>
              </a:ext>
            </a:extLst>
          </p:cNvPr>
          <p:cNvPicPr preferRelativeResize="0">
            <a:picLocks/>
          </p:cNvPicPr>
          <p:nvPr/>
        </p:nvPicPr>
        <p:blipFill>
          <a:blip r:embed="rId2"/>
          <a:stretch>
            <a:fillRect/>
          </a:stretch>
        </p:blipFill>
        <p:spPr>
          <a:xfrm>
            <a:off x="236220" y="2349500"/>
            <a:ext cx="4204800" cy="3567600"/>
          </a:xfrm>
          <a:prstGeom prst="rect">
            <a:avLst/>
          </a:prstGeom>
        </p:spPr>
      </p:pic>
      <p:pic>
        <p:nvPicPr>
          <p:cNvPr id="8" name="Image 7">
            <a:extLst>
              <a:ext uri="{FF2B5EF4-FFF2-40B4-BE49-F238E27FC236}">
                <a16:creationId xmlns:a16="http://schemas.microsoft.com/office/drawing/2014/main" id="{226ED3EB-24A1-9485-8F80-E38F73DEE987}"/>
              </a:ext>
            </a:extLst>
          </p:cNvPr>
          <p:cNvPicPr preferRelativeResize="0">
            <a:picLocks/>
          </p:cNvPicPr>
          <p:nvPr/>
        </p:nvPicPr>
        <p:blipFill>
          <a:blip r:embed="rId3"/>
          <a:stretch>
            <a:fillRect/>
          </a:stretch>
        </p:blipFill>
        <p:spPr>
          <a:xfrm>
            <a:off x="4749800" y="2349500"/>
            <a:ext cx="4204800" cy="3567600"/>
          </a:xfrm>
          <a:prstGeom prst="rect">
            <a:avLst/>
          </a:prstGeom>
        </p:spPr>
      </p:pic>
    </p:spTree>
    <p:extLst>
      <p:ext uri="{BB962C8B-B14F-4D97-AF65-F5344CB8AC3E}">
        <p14:creationId xmlns:p14="http://schemas.microsoft.com/office/powerpoint/2010/main" val="74989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695F139-A8BE-C55E-AECC-F1320B99D44A}"/>
              </a:ext>
            </a:extLst>
          </p:cNvPr>
          <p:cNvPicPr>
            <a:picLocks noChangeAspect="1"/>
          </p:cNvPicPr>
          <p:nvPr/>
        </p:nvPicPr>
        <p:blipFill>
          <a:blip r:embed="rId2"/>
          <a:stretch>
            <a:fillRect/>
          </a:stretch>
        </p:blipFill>
        <p:spPr>
          <a:xfrm>
            <a:off x="127000" y="1524000"/>
            <a:ext cx="8890000" cy="375003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DD8D2AC-3BFB-8DA8-1F5E-08007C34A0A5}"/>
              </a:ext>
            </a:extLst>
          </p:cNvPr>
          <p:cNvPicPr>
            <a:picLocks noChangeAspect="1"/>
          </p:cNvPicPr>
          <p:nvPr/>
        </p:nvPicPr>
        <p:blipFill>
          <a:blip r:embed="rId2"/>
          <a:stretch>
            <a:fillRect/>
          </a:stretch>
        </p:blipFill>
        <p:spPr>
          <a:xfrm>
            <a:off x="127000" y="1524000"/>
            <a:ext cx="8890000" cy="34272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7617F57-9135-EE7F-76A6-C8712F35EE82}"/>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277176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0FF0442-8B7D-60B0-8DF3-A28973714127}"/>
              </a:ext>
            </a:extLst>
          </p:cNvPr>
          <p:cNvPicPr>
            <a:picLocks noChangeAspect="1"/>
          </p:cNvPicPr>
          <p:nvPr/>
        </p:nvPicPr>
        <p:blipFill>
          <a:blip r:embed="rId2"/>
          <a:stretch>
            <a:fillRect/>
          </a:stretch>
        </p:blipFill>
        <p:spPr>
          <a:xfrm>
            <a:off x="821812" y="1293950"/>
            <a:ext cx="7382896" cy="5005250"/>
          </a:xfrm>
          <a:prstGeom prst="rect">
            <a:avLst/>
          </a:prstGeom>
        </p:spPr>
      </p:pic>
    </p:spTree>
    <p:extLst>
      <p:ext uri="{BB962C8B-B14F-4D97-AF65-F5344CB8AC3E}">
        <p14:creationId xmlns:p14="http://schemas.microsoft.com/office/powerpoint/2010/main" val="250380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C800954C-0CD6-FA91-C921-FC97652B84A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7A4FF68-936F-84CA-31CC-E21501B6EBE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9255896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5707</TotalTime>
  <Words>659</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INDUSTRIE-2023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700</cp:revision>
  <cp:lastPrinted>2012-02-01T10:00:25Z</cp:lastPrinted>
  <dcterms:created xsi:type="dcterms:W3CDTF">2010-04-23T15:09:35Z</dcterms:created>
  <dcterms:modified xsi:type="dcterms:W3CDTF">2023-04-13T12:43:38Z</dcterms:modified>
</cp:coreProperties>
</file>