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p:scale>
          <a:sx n="125" d="100"/>
          <a:sy n="125" d="100"/>
        </p:scale>
        <p:origin x="624" y="-4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01/06/2023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28/04/2023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EC4AD8B-2768-50F9-B859-C7788692AFB2}"/>
              </a:ext>
            </a:extLst>
          </p:cNvPr>
          <p:cNvPicPr preferRelativeResize="0">
            <a:picLocks/>
          </p:cNvPicPr>
          <p:nvPr/>
        </p:nvPicPr>
        <p:blipFill>
          <a:blip r:embed="rId2"/>
          <a:stretch>
            <a:fillRect/>
          </a:stretch>
        </p:blipFill>
        <p:spPr>
          <a:xfrm>
            <a:off x="4759342" y="2349500"/>
            <a:ext cx="4200508" cy="3567600"/>
          </a:xfrm>
          <a:prstGeom prst="rect">
            <a:avLst/>
          </a:prstGeom>
        </p:spPr>
      </p:pic>
      <p:pic>
        <p:nvPicPr>
          <p:cNvPr id="5" name="Image 4">
            <a:extLst>
              <a:ext uri="{FF2B5EF4-FFF2-40B4-BE49-F238E27FC236}">
                <a16:creationId xmlns:a16="http://schemas.microsoft.com/office/drawing/2014/main" id="{B9F1FBA9-D481-B15F-42F5-9A54981A3028}"/>
              </a:ext>
            </a:extLst>
          </p:cNvPr>
          <p:cNvPicPr preferRelativeResize="0">
            <a:picLocks/>
          </p:cNvPicPr>
          <p:nvPr/>
        </p:nvPicPr>
        <p:blipFill>
          <a:blip r:embed="rId3"/>
          <a:stretch>
            <a:fillRect/>
          </a:stretch>
        </p:blipFill>
        <p:spPr>
          <a:xfrm>
            <a:off x="236237" y="2349500"/>
            <a:ext cx="4200508" cy="3567600"/>
          </a:xfrm>
          <a:prstGeom prst="rect">
            <a:avLst/>
          </a:prstGeom>
        </p:spPr>
      </p:pic>
      <p:sp>
        <p:nvSpPr>
          <p:cNvPr id="2" name="Title"/>
          <p:cNvSpPr>
            <a:spLocks noGrp="1"/>
          </p:cNvSpPr>
          <p:nvPr>
            <p:ph type="title"/>
          </p:nvPr>
        </p:nvSpPr>
        <p:spPr/>
        <p:txBody>
          <a:bodyPr/>
          <a:lstStyle/>
          <a:p>
            <a:r>
              <a:rPr lang="en-US"/>
              <a:t>EURUSD - 2022-Commandes IG</a:t>
            </a:r>
          </a:p>
        </p:txBody>
      </p:sp>
    </p:spTree>
    <p:extLst>
      <p:ext uri="{BB962C8B-B14F-4D97-AF65-F5344CB8AC3E}">
        <p14:creationId xmlns:p14="http://schemas.microsoft.com/office/powerpoint/2010/main" val="121065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7" name="Image 6">
            <a:extLst>
              <a:ext uri="{FF2B5EF4-FFF2-40B4-BE49-F238E27FC236}">
                <a16:creationId xmlns:a16="http://schemas.microsoft.com/office/drawing/2014/main" id="{AC490F8C-4818-D52A-D523-64F882089A4F}"/>
              </a:ext>
            </a:extLst>
          </p:cNvPr>
          <p:cNvPicPr preferRelativeResize="0">
            <a:picLocks/>
          </p:cNvPicPr>
          <p:nvPr/>
        </p:nvPicPr>
        <p:blipFill>
          <a:blip r:embed="rId2"/>
          <a:stretch>
            <a:fillRect/>
          </a:stretch>
        </p:blipFill>
        <p:spPr>
          <a:xfrm>
            <a:off x="4759342" y="2349500"/>
            <a:ext cx="4201200" cy="3567600"/>
          </a:xfrm>
          <a:prstGeom prst="rect">
            <a:avLst/>
          </a:prstGeom>
        </p:spPr>
      </p:pic>
      <p:pic>
        <p:nvPicPr>
          <p:cNvPr id="9" name="Image 8">
            <a:extLst>
              <a:ext uri="{FF2B5EF4-FFF2-40B4-BE49-F238E27FC236}">
                <a16:creationId xmlns:a16="http://schemas.microsoft.com/office/drawing/2014/main" id="{EEFE3023-9AA6-ABF1-486D-107F8A57DCA8}"/>
              </a:ext>
            </a:extLst>
          </p:cNvPr>
          <p:cNvPicPr preferRelativeResize="0">
            <a:picLocks/>
          </p:cNvPicPr>
          <p:nvPr/>
        </p:nvPicPr>
        <p:blipFill>
          <a:blip r:embed="rId3"/>
          <a:stretch>
            <a:fillRect/>
          </a:stretch>
        </p:blipFill>
        <p:spPr>
          <a:xfrm>
            <a:off x="236237" y="2349500"/>
            <a:ext cx="4201200" cy="3567600"/>
          </a:xfrm>
          <a:prstGeom prst="rect">
            <a:avLst/>
          </a:prstGeom>
        </p:spPr>
      </p:pic>
    </p:spTree>
    <p:extLst>
      <p:ext uri="{BB962C8B-B14F-4D97-AF65-F5344CB8AC3E}">
        <p14:creationId xmlns:p14="http://schemas.microsoft.com/office/powerpoint/2010/main" val="242321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D9CC2E3-6A1C-48A5-E4BC-77097B9A3F91}"/>
              </a:ext>
            </a:extLst>
          </p:cNvPr>
          <p:cNvPicPr preferRelativeResize="0">
            <a:picLocks/>
          </p:cNvPicPr>
          <p:nvPr/>
        </p:nvPicPr>
        <p:blipFill>
          <a:blip r:embed="rId2"/>
          <a:stretch>
            <a:fillRect/>
          </a:stretch>
        </p:blipFill>
        <p:spPr>
          <a:xfrm>
            <a:off x="236237" y="2349500"/>
            <a:ext cx="4200508" cy="3567600"/>
          </a:xfrm>
          <a:prstGeom prst="rect">
            <a:avLst/>
          </a:prstGeom>
        </p:spPr>
      </p:pic>
      <p:sp>
        <p:nvSpPr>
          <p:cNvPr id="2" name="Title"/>
          <p:cNvSpPr>
            <a:spLocks noGrp="1"/>
          </p:cNvSpPr>
          <p:nvPr>
            <p:ph type="title"/>
          </p:nvPr>
        </p:nvSpPr>
        <p:spPr/>
        <p:txBody>
          <a:bodyPr/>
          <a:lstStyle/>
          <a:p>
            <a:r>
              <a:rPr lang="en-US"/>
              <a:t>EURUSD - 2023-Commandes IG</a:t>
            </a:r>
          </a:p>
        </p:txBody>
      </p:sp>
      <p:pic>
        <p:nvPicPr>
          <p:cNvPr id="3" name="Image 2">
            <a:extLst>
              <a:ext uri="{FF2B5EF4-FFF2-40B4-BE49-F238E27FC236}">
                <a16:creationId xmlns:a16="http://schemas.microsoft.com/office/drawing/2014/main" id="{916D75CC-F31D-6994-1FEE-4CD3232DC14E}"/>
              </a:ext>
            </a:extLst>
          </p:cNvPr>
          <p:cNvPicPr preferRelativeResize="0">
            <a:picLocks/>
          </p:cNvPicPr>
          <p:nvPr/>
        </p:nvPicPr>
        <p:blipFill>
          <a:blip r:embed="rId3"/>
          <a:stretch>
            <a:fillRect/>
          </a:stretch>
        </p:blipFill>
        <p:spPr>
          <a:xfrm>
            <a:off x="4760034" y="2349500"/>
            <a:ext cx="4200508" cy="3567600"/>
          </a:xfrm>
          <a:prstGeom prst="rect">
            <a:avLst/>
          </a:prstGeom>
        </p:spPr>
      </p:pic>
    </p:spTree>
    <p:extLst>
      <p:ext uri="{BB962C8B-B14F-4D97-AF65-F5344CB8AC3E}">
        <p14:creationId xmlns:p14="http://schemas.microsoft.com/office/powerpoint/2010/main" val="337043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7" name="Image 6">
            <a:extLst>
              <a:ext uri="{FF2B5EF4-FFF2-40B4-BE49-F238E27FC236}">
                <a16:creationId xmlns:a16="http://schemas.microsoft.com/office/drawing/2014/main" id="{4EF8B6A8-5058-0781-B78B-93AA57B79C75}"/>
              </a:ext>
            </a:extLst>
          </p:cNvPr>
          <p:cNvPicPr preferRelativeResize="0">
            <a:picLocks/>
          </p:cNvPicPr>
          <p:nvPr/>
        </p:nvPicPr>
        <p:blipFill>
          <a:blip r:embed="rId2"/>
          <a:stretch>
            <a:fillRect/>
          </a:stretch>
        </p:blipFill>
        <p:spPr>
          <a:xfrm>
            <a:off x="236237" y="2349500"/>
            <a:ext cx="4201200" cy="3567600"/>
          </a:xfrm>
          <a:prstGeom prst="rect">
            <a:avLst/>
          </a:prstGeom>
        </p:spPr>
      </p:pic>
      <p:pic>
        <p:nvPicPr>
          <p:cNvPr id="8" name="Image 7">
            <a:extLst>
              <a:ext uri="{FF2B5EF4-FFF2-40B4-BE49-F238E27FC236}">
                <a16:creationId xmlns:a16="http://schemas.microsoft.com/office/drawing/2014/main" id="{D232EDF8-BDC5-5D3E-028E-9D6C549771E1}"/>
              </a:ext>
            </a:extLst>
          </p:cNvPr>
          <p:cNvPicPr>
            <a:picLocks noChangeAspect="1"/>
          </p:cNvPicPr>
          <p:nvPr/>
        </p:nvPicPr>
        <p:blipFill>
          <a:blip r:embed="rId3"/>
          <a:stretch>
            <a:fillRect/>
          </a:stretch>
        </p:blipFill>
        <p:spPr>
          <a:xfrm>
            <a:off x="4760034" y="2349500"/>
            <a:ext cx="4200526" cy="3571875"/>
          </a:xfrm>
          <a:prstGeom prst="rect">
            <a:avLst/>
          </a:prstGeom>
        </p:spPr>
      </p:pic>
    </p:spTree>
    <p:extLst>
      <p:ext uri="{BB962C8B-B14F-4D97-AF65-F5344CB8AC3E}">
        <p14:creationId xmlns:p14="http://schemas.microsoft.com/office/powerpoint/2010/main" val="418537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7" name="Image 6">
            <a:extLst>
              <a:ext uri="{FF2B5EF4-FFF2-40B4-BE49-F238E27FC236}">
                <a16:creationId xmlns:a16="http://schemas.microsoft.com/office/drawing/2014/main" id="{65A6E80F-5A1D-3E36-E872-FDAA69E632A5}"/>
              </a:ext>
            </a:extLst>
          </p:cNvPr>
          <p:cNvPicPr preferRelativeResize="0">
            <a:picLocks/>
          </p:cNvPicPr>
          <p:nvPr/>
        </p:nvPicPr>
        <p:blipFill>
          <a:blip r:embed="rId2"/>
          <a:stretch>
            <a:fillRect/>
          </a:stretch>
        </p:blipFill>
        <p:spPr>
          <a:xfrm>
            <a:off x="236237" y="2349500"/>
            <a:ext cx="4200508" cy="3567600"/>
          </a:xfrm>
          <a:prstGeom prst="rect">
            <a:avLst/>
          </a:prstGeom>
        </p:spPr>
      </p:pic>
      <p:pic>
        <p:nvPicPr>
          <p:cNvPr id="8" name="Image 7">
            <a:extLst>
              <a:ext uri="{FF2B5EF4-FFF2-40B4-BE49-F238E27FC236}">
                <a16:creationId xmlns:a16="http://schemas.microsoft.com/office/drawing/2014/main" id="{3F7AF6B3-58AA-8028-1340-FC359AAA8456}"/>
              </a:ext>
            </a:extLst>
          </p:cNvPr>
          <p:cNvPicPr>
            <a:picLocks noChangeAspect="1"/>
          </p:cNvPicPr>
          <p:nvPr/>
        </p:nvPicPr>
        <p:blipFill>
          <a:blip r:embed="rId3"/>
          <a:stretch>
            <a:fillRect/>
          </a:stretch>
        </p:blipFill>
        <p:spPr>
          <a:xfrm>
            <a:off x="4760036" y="2349500"/>
            <a:ext cx="4200524" cy="3571875"/>
          </a:xfrm>
          <a:prstGeom prst="rect">
            <a:avLst/>
          </a:prstGeom>
        </p:spPr>
      </p:pic>
    </p:spTree>
    <p:extLst>
      <p:ext uri="{BB962C8B-B14F-4D97-AF65-F5344CB8AC3E}">
        <p14:creationId xmlns:p14="http://schemas.microsoft.com/office/powerpoint/2010/main" val="1661513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6" name="Image 5">
            <a:extLst>
              <a:ext uri="{FF2B5EF4-FFF2-40B4-BE49-F238E27FC236}">
                <a16:creationId xmlns:a16="http://schemas.microsoft.com/office/drawing/2014/main" id="{C27AAB44-EA82-00F3-9FC9-C69A0500479A}"/>
              </a:ext>
            </a:extLst>
          </p:cNvPr>
          <p:cNvPicPr preferRelativeResize="0">
            <a:picLocks/>
          </p:cNvPicPr>
          <p:nvPr/>
        </p:nvPicPr>
        <p:blipFill>
          <a:blip r:embed="rId2"/>
          <a:stretch>
            <a:fillRect/>
          </a:stretch>
        </p:blipFill>
        <p:spPr>
          <a:xfrm>
            <a:off x="236237" y="2349500"/>
            <a:ext cx="4200508" cy="3567600"/>
          </a:xfrm>
          <a:prstGeom prst="rect">
            <a:avLst/>
          </a:prstGeom>
        </p:spPr>
      </p:pic>
      <p:pic>
        <p:nvPicPr>
          <p:cNvPr id="9" name="Image 8">
            <a:extLst>
              <a:ext uri="{FF2B5EF4-FFF2-40B4-BE49-F238E27FC236}">
                <a16:creationId xmlns:a16="http://schemas.microsoft.com/office/drawing/2014/main" id="{4120CB5E-83E6-C262-0C04-5220C0A0C193}"/>
              </a:ext>
            </a:extLst>
          </p:cNvPr>
          <p:cNvPicPr preferRelativeResize="0">
            <a:picLocks/>
          </p:cNvPicPr>
          <p:nvPr/>
        </p:nvPicPr>
        <p:blipFill>
          <a:blip r:embed="rId3"/>
          <a:stretch>
            <a:fillRect/>
          </a:stretch>
        </p:blipFill>
        <p:spPr>
          <a:xfrm>
            <a:off x="4760052" y="2349500"/>
            <a:ext cx="4200508" cy="3567600"/>
          </a:xfrm>
          <a:prstGeom prst="rect">
            <a:avLst/>
          </a:prstGeom>
        </p:spPr>
      </p:pic>
    </p:spTree>
    <p:extLst>
      <p:ext uri="{BB962C8B-B14F-4D97-AF65-F5344CB8AC3E}">
        <p14:creationId xmlns:p14="http://schemas.microsoft.com/office/powerpoint/2010/main" val="316839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6" name="Image 5">
            <a:extLst>
              <a:ext uri="{FF2B5EF4-FFF2-40B4-BE49-F238E27FC236}">
                <a16:creationId xmlns:a16="http://schemas.microsoft.com/office/drawing/2014/main" id="{97489760-79EA-AFFF-4191-C6D230F35DE7}"/>
              </a:ext>
            </a:extLst>
          </p:cNvPr>
          <p:cNvPicPr preferRelativeResize="0">
            <a:picLocks/>
          </p:cNvPicPr>
          <p:nvPr/>
        </p:nvPicPr>
        <p:blipFill>
          <a:blip r:embed="rId2"/>
          <a:stretch>
            <a:fillRect/>
          </a:stretch>
        </p:blipFill>
        <p:spPr>
          <a:xfrm>
            <a:off x="235545" y="2349500"/>
            <a:ext cx="4201200" cy="3567600"/>
          </a:xfrm>
          <a:prstGeom prst="rect">
            <a:avLst/>
          </a:prstGeom>
        </p:spPr>
      </p:pic>
      <p:pic>
        <p:nvPicPr>
          <p:cNvPr id="8" name="Image 7">
            <a:extLst>
              <a:ext uri="{FF2B5EF4-FFF2-40B4-BE49-F238E27FC236}">
                <a16:creationId xmlns:a16="http://schemas.microsoft.com/office/drawing/2014/main" id="{D39F483E-AB1A-34DB-CB8F-66E25D9E42BB}"/>
              </a:ext>
            </a:extLst>
          </p:cNvPr>
          <p:cNvPicPr preferRelativeResize="0">
            <a:picLocks/>
          </p:cNvPicPr>
          <p:nvPr/>
        </p:nvPicPr>
        <p:blipFill>
          <a:blip r:embed="rId3"/>
          <a:stretch>
            <a:fillRect/>
          </a:stretch>
        </p:blipFill>
        <p:spPr>
          <a:xfrm>
            <a:off x="4759342" y="2349500"/>
            <a:ext cx="4200508" cy="3567600"/>
          </a:xfrm>
          <a:prstGeom prst="rect">
            <a:avLst/>
          </a:prstGeom>
        </p:spPr>
      </p:pic>
    </p:spTree>
    <p:extLst>
      <p:ext uri="{BB962C8B-B14F-4D97-AF65-F5344CB8AC3E}">
        <p14:creationId xmlns:p14="http://schemas.microsoft.com/office/powerpoint/2010/main" val="300752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6" name="Image 5">
            <a:extLst>
              <a:ext uri="{FF2B5EF4-FFF2-40B4-BE49-F238E27FC236}">
                <a16:creationId xmlns:a16="http://schemas.microsoft.com/office/drawing/2014/main" id="{27143E02-DAB6-6D4C-ED22-170D3CA13A2C}"/>
              </a:ext>
            </a:extLst>
          </p:cNvPr>
          <p:cNvPicPr preferRelativeResize="0">
            <a:picLocks/>
          </p:cNvPicPr>
          <p:nvPr/>
        </p:nvPicPr>
        <p:blipFill>
          <a:blip r:embed="rId2"/>
          <a:stretch>
            <a:fillRect/>
          </a:stretch>
        </p:blipFill>
        <p:spPr>
          <a:xfrm>
            <a:off x="235545" y="2349500"/>
            <a:ext cx="4201200" cy="3567600"/>
          </a:xfrm>
          <a:prstGeom prst="rect">
            <a:avLst/>
          </a:prstGeom>
        </p:spPr>
      </p:pic>
      <p:pic>
        <p:nvPicPr>
          <p:cNvPr id="9" name="Image 8">
            <a:extLst>
              <a:ext uri="{FF2B5EF4-FFF2-40B4-BE49-F238E27FC236}">
                <a16:creationId xmlns:a16="http://schemas.microsoft.com/office/drawing/2014/main" id="{9AD70B25-4A44-125F-7403-D81F09118805}"/>
              </a:ext>
            </a:extLst>
          </p:cNvPr>
          <p:cNvPicPr preferRelativeResize="0">
            <a:picLocks/>
          </p:cNvPicPr>
          <p:nvPr/>
        </p:nvPicPr>
        <p:blipFill>
          <a:blip r:embed="rId3"/>
          <a:stretch>
            <a:fillRect/>
          </a:stretch>
        </p:blipFill>
        <p:spPr>
          <a:xfrm>
            <a:off x="4759342" y="2349500"/>
            <a:ext cx="4201200" cy="3567600"/>
          </a:xfrm>
          <a:prstGeom prst="rect">
            <a:avLst/>
          </a:prstGeom>
        </p:spPr>
      </p:pic>
    </p:spTree>
    <p:extLst>
      <p:ext uri="{BB962C8B-B14F-4D97-AF65-F5344CB8AC3E}">
        <p14:creationId xmlns:p14="http://schemas.microsoft.com/office/powerpoint/2010/main" val="368010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6" name="Image 5">
            <a:extLst>
              <a:ext uri="{FF2B5EF4-FFF2-40B4-BE49-F238E27FC236}">
                <a16:creationId xmlns:a16="http://schemas.microsoft.com/office/drawing/2014/main" id="{EE99AD02-501B-8A86-CF61-F466284542B9}"/>
              </a:ext>
            </a:extLst>
          </p:cNvPr>
          <p:cNvPicPr preferRelativeResize="0">
            <a:picLocks/>
          </p:cNvPicPr>
          <p:nvPr/>
        </p:nvPicPr>
        <p:blipFill>
          <a:blip r:embed="rId2"/>
          <a:stretch>
            <a:fillRect/>
          </a:stretch>
        </p:blipFill>
        <p:spPr>
          <a:xfrm>
            <a:off x="236220" y="2349500"/>
            <a:ext cx="4200508" cy="3567600"/>
          </a:xfrm>
          <a:prstGeom prst="rect">
            <a:avLst/>
          </a:prstGeom>
        </p:spPr>
      </p:pic>
      <p:pic>
        <p:nvPicPr>
          <p:cNvPr id="10" name="Image 9">
            <a:extLst>
              <a:ext uri="{FF2B5EF4-FFF2-40B4-BE49-F238E27FC236}">
                <a16:creationId xmlns:a16="http://schemas.microsoft.com/office/drawing/2014/main" id="{C71044E5-4D98-D46A-A920-571C435AB691}"/>
              </a:ext>
            </a:extLst>
          </p:cNvPr>
          <p:cNvPicPr>
            <a:picLocks noChangeAspect="1"/>
          </p:cNvPicPr>
          <p:nvPr/>
        </p:nvPicPr>
        <p:blipFill>
          <a:blip r:embed="rId3"/>
          <a:stretch>
            <a:fillRect/>
          </a:stretch>
        </p:blipFill>
        <p:spPr>
          <a:xfrm>
            <a:off x="4759342" y="2349500"/>
            <a:ext cx="4178324" cy="3567600"/>
          </a:xfrm>
          <a:prstGeom prst="rect">
            <a:avLst/>
          </a:prstGeom>
        </p:spPr>
      </p:pic>
    </p:spTree>
    <p:extLst>
      <p:ext uri="{BB962C8B-B14F-4D97-AF65-F5344CB8AC3E}">
        <p14:creationId xmlns:p14="http://schemas.microsoft.com/office/powerpoint/2010/main" val="310836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9" name="Image 8">
            <a:extLst>
              <a:ext uri="{FF2B5EF4-FFF2-40B4-BE49-F238E27FC236}">
                <a16:creationId xmlns:a16="http://schemas.microsoft.com/office/drawing/2014/main" id="{8549BCBB-B30A-381D-F8E8-98C4294D1FE1}"/>
              </a:ext>
            </a:extLst>
          </p:cNvPr>
          <p:cNvPicPr preferRelativeResize="0">
            <a:picLocks/>
          </p:cNvPicPr>
          <p:nvPr/>
        </p:nvPicPr>
        <p:blipFill>
          <a:blip r:embed="rId2"/>
          <a:stretch>
            <a:fillRect/>
          </a:stretch>
        </p:blipFill>
        <p:spPr>
          <a:xfrm>
            <a:off x="235528" y="2349500"/>
            <a:ext cx="4201200" cy="3567600"/>
          </a:xfrm>
          <a:prstGeom prst="rect">
            <a:avLst/>
          </a:prstGeom>
        </p:spPr>
      </p:pic>
      <p:pic>
        <p:nvPicPr>
          <p:cNvPr id="10" name="Image 9">
            <a:extLst>
              <a:ext uri="{FF2B5EF4-FFF2-40B4-BE49-F238E27FC236}">
                <a16:creationId xmlns:a16="http://schemas.microsoft.com/office/drawing/2014/main" id="{8B2A8BA0-3094-F08D-3059-1B7667CC63E7}"/>
              </a:ext>
            </a:extLst>
          </p:cNvPr>
          <p:cNvPicPr preferRelativeResize="0">
            <a:picLocks/>
          </p:cNvPicPr>
          <p:nvPr/>
        </p:nvPicPr>
        <p:blipFill>
          <a:blip r:embed="rId3"/>
          <a:stretch>
            <a:fillRect/>
          </a:stretch>
        </p:blipFill>
        <p:spPr>
          <a:xfrm>
            <a:off x="4759342" y="2349500"/>
            <a:ext cx="4201200" cy="3567600"/>
          </a:xfrm>
          <a:prstGeom prst="rect">
            <a:avLst/>
          </a:prstGeom>
        </p:spPr>
      </p:pic>
    </p:spTree>
    <p:extLst>
      <p:ext uri="{BB962C8B-B14F-4D97-AF65-F5344CB8AC3E}">
        <p14:creationId xmlns:p14="http://schemas.microsoft.com/office/powerpoint/2010/main" val="283871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8" name="Image 7">
            <a:extLst>
              <a:ext uri="{FF2B5EF4-FFF2-40B4-BE49-F238E27FC236}">
                <a16:creationId xmlns:a16="http://schemas.microsoft.com/office/drawing/2014/main" id="{15F00F6C-FA24-E4B3-5405-26E465F5E347}"/>
              </a:ext>
            </a:extLst>
          </p:cNvPr>
          <p:cNvPicPr preferRelativeResize="0">
            <a:picLocks/>
          </p:cNvPicPr>
          <p:nvPr/>
        </p:nvPicPr>
        <p:blipFill>
          <a:blip r:embed="rId2"/>
          <a:stretch>
            <a:fillRect/>
          </a:stretch>
        </p:blipFill>
        <p:spPr>
          <a:xfrm>
            <a:off x="236237" y="2349500"/>
            <a:ext cx="4200508" cy="3567600"/>
          </a:xfrm>
          <a:prstGeom prst="rect">
            <a:avLst/>
          </a:prstGeom>
        </p:spPr>
      </p:pic>
      <p:pic>
        <p:nvPicPr>
          <p:cNvPr id="11" name="Image 10">
            <a:extLst>
              <a:ext uri="{FF2B5EF4-FFF2-40B4-BE49-F238E27FC236}">
                <a16:creationId xmlns:a16="http://schemas.microsoft.com/office/drawing/2014/main" id="{FB4DD030-8134-8FF4-DC71-B46706C5C2F2}"/>
              </a:ext>
            </a:extLst>
          </p:cNvPr>
          <p:cNvPicPr preferRelativeResize="0">
            <a:picLocks/>
          </p:cNvPicPr>
          <p:nvPr/>
        </p:nvPicPr>
        <p:blipFill>
          <a:blip r:embed="rId3"/>
          <a:stretch>
            <a:fillRect/>
          </a:stretch>
        </p:blipFill>
        <p:spPr>
          <a:xfrm>
            <a:off x="4759342" y="2349500"/>
            <a:ext cx="4201200" cy="3567600"/>
          </a:xfrm>
          <a:prstGeom prst="rect">
            <a:avLst/>
          </a:prstGeom>
        </p:spPr>
      </p:pic>
    </p:spTree>
    <p:extLst>
      <p:ext uri="{BB962C8B-B14F-4D97-AF65-F5344CB8AC3E}">
        <p14:creationId xmlns:p14="http://schemas.microsoft.com/office/powerpoint/2010/main" val="91696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6" name="Image 5">
            <a:extLst>
              <a:ext uri="{FF2B5EF4-FFF2-40B4-BE49-F238E27FC236}">
                <a16:creationId xmlns:a16="http://schemas.microsoft.com/office/drawing/2014/main" id="{E312CD03-1900-5EAD-4CC1-3BA3AB877C28}"/>
              </a:ext>
            </a:extLst>
          </p:cNvPr>
          <p:cNvPicPr preferRelativeResize="0">
            <a:picLocks/>
          </p:cNvPicPr>
          <p:nvPr/>
        </p:nvPicPr>
        <p:blipFill>
          <a:blip r:embed="rId2"/>
          <a:stretch>
            <a:fillRect/>
          </a:stretch>
        </p:blipFill>
        <p:spPr>
          <a:xfrm>
            <a:off x="235545" y="2349500"/>
            <a:ext cx="4201200" cy="3567600"/>
          </a:xfrm>
          <a:prstGeom prst="rect">
            <a:avLst/>
          </a:prstGeom>
        </p:spPr>
      </p:pic>
      <p:pic>
        <p:nvPicPr>
          <p:cNvPr id="9" name="Image 8">
            <a:extLst>
              <a:ext uri="{FF2B5EF4-FFF2-40B4-BE49-F238E27FC236}">
                <a16:creationId xmlns:a16="http://schemas.microsoft.com/office/drawing/2014/main" id="{DC8EBA8A-2F51-4663-DF21-75060BB48DCF}"/>
              </a:ext>
            </a:extLst>
          </p:cNvPr>
          <p:cNvPicPr preferRelativeResize="0">
            <a:picLocks/>
          </p:cNvPicPr>
          <p:nvPr/>
        </p:nvPicPr>
        <p:blipFill>
          <a:blip r:embed="rId3"/>
          <a:stretch>
            <a:fillRect/>
          </a:stretch>
        </p:blipFill>
        <p:spPr>
          <a:xfrm>
            <a:off x="4759342" y="2349500"/>
            <a:ext cx="4201200" cy="3567600"/>
          </a:xfrm>
          <a:prstGeom prst="rect">
            <a:avLst/>
          </a:prstGeom>
        </p:spPr>
      </p:pic>
    </p:spTree>
    <p:extLst>
      <p:ext uri="{BB962C8B-B14F-4D97-AF65-F5344CB8AC3E}">
        <p14:creationId xmlns:p14="http://schemas.microsoft.com/office/powerpoint/2010/main" val="124555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9" name="Image 8">
            <a:extLst>
              <a:ext uri="{FF2B5EF4-FFF2-40B4-BE49-F238E27FC236}">
                <a16:creationId xmlns:a16="http://schemas.microsoft.com/office/drawing/2014/main" id="{1CB51929-46F7-D2B9-7CF2-0176E4F5F1CB}"/>
              </a:ext>
            </a:extLst>
          </p:cNvPr>
          <p:cNvPicPr preferRelativeResize="0">
            <a:picLocks/>
          </p:cNvPicPr>
          <p:nvPr/>
        </p:nvPicPr>
        <p:blipFill>
          <a:blip r:embed="rId2"/>
          <a:stretch>
            <a:fillRect/>
          </a:stretch>
        </p:blipFill>
        <p:spPr>
          <a:xfrm>
            <a:off x="236237" y="2349500"/>
            <a:ext cx="4200508" cy="3567600"/>
          </a:xfrm>
          <a:prstGeom prst="rect">
            <a:avLst/>
          </a:prstGeom>
        </p:spPr>
      </p:pic>
      <p:pic>
        <p:nvPicPr>
          <p:cNvPr id="10" name="Image 9">
            <a:extLst>
              <a:ext uri="{FF2B5EF4-FFF2-40B4-BE49-F238E27FC236}">
                <a16:creationId xmlns:a16="http://schemas.microsoft.com/office/drawing/2014/main" id="{3EEBB633-F23B-E5BF-4767-5FC9E0491263}"/>
              </a:ext>
            </a:extLst>
          </p:cNvPr>
          <p:cNvPicPr preferRelativeResize="0">
            <a:picLocks/>
          </p:cNvPicPr>
          <p:nvPr/>
        </p:nvPicPr>
        <p:blipFill>
          <a:blip r:embed="rId3"/>
          <a:stretch>
            <a:fillRect/>
          </a:stretch>
        </p:blipFill>
        <p:spPr>
          <a:xfrm>
            <a:off x="4759342" y="2349500"/>
            <a:ext cx="4201200" cy="3567600"/>
          </a:xfrm>
          <a:prstGeom prst="rect">
            <a:avLst/>
          </a:prstGeom>
        </p:spPr>
      </p:pic>
    </p:spTree>
    <p:extLst>
      <p:ext uri="{BB962C8B-B14F-4D97-AF65-F5344CB8AC3E}">
        <p14:creationId xmlns:p14="http://schemas.microsoft.com/office/powerpoint/2010/main" val="330390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EEDDB0F-8215-68E0-FF82-6DBAC43BEAB3}"/>
              </a:ext>
            </a:extLst>
          </p:cNvPr>
          <p:cNvPicPr>
            <a:picLocks noChangeAspect="1"/>
          </p:cNvPicPr>
          <p:nvPr/>
        </p:nvPicPr>
        <p:blipFill>
          <a:blip r:embed="rId2"/>
          <a:stretch>
            <a:fillRect/>
          </a:stretch>
        </p:blipFill>
        <p:spPr>
          <a:xfrm>
            <a:off x="127000" y="1524000"/>
            <a:ext cx="8890000" cy="449630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1D7B808-2F2D-920C-69F4-DF5D462E064C}"/>
              </a:ext>
            </a:extLst>
          </p:cNvPr>
          <p:cNvPicPr>
            <a:picLocks noChangeAspect="1"/>
          </p:cNvPicPr>
          <p:nvPr/>
        </p:nvPicPr>
        <p:blipFill>
          <a:blip r:embed="rId2"/>
          <a:stretch>
            <a:fillRect/>
          </a:stretch>
        </p:blipFill>
        <p:spPr>
          <a:xfrm>
            <a:off x="127000" y="1524000"/>
            <a:ext cx="8890000" cy="418464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7750BFA-B79A-D35C-3FB2-EA7BB0FA7F4F}"/>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135427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83A019C-54C2-36C1-20D6-32BF5B3AAB44}"/>
              </a:ext>
            </a:extLst>
          </p:cNvPr>
          <p:cNvPicPr>
            <a:picLocks noChangeAspect="1"/>
          </p:cNvPicPr>
          <p:nvPr/>
        </p:nvPicPr>
        <p:blipFill>
          <a:blip r:embed="rId2"/>
          <a:stretch>
            <a:fillRect/>
          </a:stretch>
        </p:blipFill>
        <p:spPr>
          <a:xfrm>
            <a:off x="824479" y="1270000"/>
            <a:ext cx="7382896" cy="500525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04579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6" name="Image 5">
            <a:extLst>
              <a:ext uri="{FF2B5EF4-FFF2-40B4-BE49-F238E27FC236}">
                <a16:creationId xmlns:a16="http://schemas.microsoft.com/office/drawing/2014/main" id="{EE4081D9-E2D5-3505-6EAC-806A07161D87}"/>
              </a:ext>
            </a:extLst>
          </p:cNvPr>
          <p:cNvPicPr preferRelativeResize="0">
            <a:picLocks/>
          </p:cNvPicPr>
          <p:nvPr/>
        </p:nvPicPr>
        <p:blipFill>
          <a:blip r:embed="rId2"/>
          <a:stretch>
            <a:fillRect/>
          </a:stretch>
        </p:blipFill>
        <p:spPr>
          <a:xfrm>
            <a:off x="235545" y="2349500"/>
            <a:ext cx="4201200" cy="3567600"/>
          </a:xfrm>
          <a:prstGeom prst="rect">
            <a:avLst/>
          </a:prstGeom>
        </p:spPr>
      </p:pic>
      <p:pic>
        <p:nvPicPr>
          <p:cNvPr id="8" name="Image 7">
            <a:extLst>
              <a:ext uri="{FF2B5EF4-FFF2-40B4-BE49-F238E27FC236}">
                <a16:creationId xmlns:a16="http://schemas.microsoft.com/office/drawing/2014/main" id="{E582E9F6-E6EB-6EE9-EA56-63F1E4CC43D9}"/>
              </a:ext>
            </a:extLst>
          </p:cNvPr>
          <p:cNvPicPr preferRelativeResize="0">
            <a:picLocks/>
          </p:cNvPicPr>
          <p:nvPr/>
        </p:nvPicPr>
        <p:blipFill>
          <a:blip r:embed="rId3"/>
          <a:stretch>
            <a:fillRect/>
          </a:stretch>
        </p:blipFill>
        <p:spPr>
          <a:xfrm>
            <a:off x="4759342" y="2348369"/>
            <a:ext cx="4200508" cy="3567600"/>
          </a:xfrm>
          <a:prstGeom prst="rect">
            <a:avLst/>
          </a:prstGeom>
        </p:spPr>
      </p:pic>
    </p:spTree>
    <p:extLst>
      <p:ext uri="{BB962C8B-B14F-4D97-AF65-F5344CB8AC3E}">
        <p14:creationId xmlns:p14="http://schemas.microsoft.com/office/powerpoint/2010/main" val="344325306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5745</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INDUSTRIE-2023</vt:lpstr>
      <vt:lpstr>EURUSD - LSF-2023</vt:lpstr>
      <vt:lpstr>EURUSD - LSF-2024</vt:lpstr>
      <vt:lpstr>EURUSD - LSF-2025</vt:lpstr>
      <vt:lpstr>EURUSD - LSF-2026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712</cp:revision>
  <cp:lastPrinted>2012-02-01T10:00:25Z</cp:lastPrinted>
  <dcterms:created xsi:type="dcterms:W3CDTF">2010-04-23T15:09:35Z</dcterms:created>
  <dcterms:modified xsi:type="dcterms:W3CDTF">2023-06-01T14:03:07Z</dcterms:modified>
</cp:coreProperties>
</file>