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06/06/2023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6" name="Image 5">
            <a:extLst>
              <a:ext uri="{FF2B5EF4-FFF2-40B4-BE49-F238E27FC236}">
                <a16:creationId xmlns:a16="http://schemas.microsoft.com/office/drawing/2014/main" id="{C1575630-9BF4-398A-FD9A-038117F6B6E8}"/>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3" name="Image 2">
            <a:extLst>
              <a:ext uri="{FF2B5EF4-FFF2-40B4-BE49-F238E27FC236}">
                <a16:creationId xmlns:a16="http://schemas.microsoft.com/office/drawing/2014/main" id="{E658A85C-253D-8123-3BD3-E67083AB9180}"/>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138211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6" name="Image 5">
            <a:extLst>
              <a:ext uri="{FF2B5EF4-FFF2-40B4-BE49-F238E27FC236}">
                <a16:creationId xmlns:a16="http://schemas.microsoft.com/office/drawing/2014/main" id="{DB69E8EB-3C1A-AA08-B595-1C69F1867E5E}"/>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3" name="Image 2">
            <a:extLst>
              <a:ext uri="{FF2B5EF4-FFF2-40B4-BE49-F238E27FC236}">
                <a16:creationId xmlns:a16="http://schemas.microsoft.com/office/drawing/2014/main" id="{8FAD464D-8071-A18F-9461-94CB7B08C7C7}"/>
              </a:ext>
            </a:extLst>
          </p:cNvPr>
          <p:cNvPicPr preferRelativeResize="0">
            <a:picLocks/>
          </p:cNvPicPr>
          <p:nvPr/>
        </p:nvPicPr>
        <p:blipFill>
          <a:blip r:embed="rId3"/>
          <a:stretch>
            <a:fillRect/>
          </a:stretch>
        </p:blipFill>
        <p:spPr>
          <a:xfrm>
            <a:off x="4749800" y="2352238"/>
            <a:ext cx="4200508" cy="3578662"/>
          </a:xfrm>
          <a:prstGeom prst="rect">
            <a:avLst/>
          </a:prstGeom>
        </p:spPr>
      </p:pic>
    </p:spTree>
    <p:extLst>
      <p:ext uri="{BB962C8B-B14F-4D97-AF65-F5344CB8AC3E}">
        <p14:creationId xmlns:p14="http://schemas.microsoft.com/office/powerpoint/2010/main" val="224768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7" name="Image 6">
            <a:extLst>
              <a:ext uri="{FF2B5EF4-FFF2-40B4-BE49-F238E27FC236}">
                <a16:creationId xmlns:a16="http://schemas.microsoft.com/office/drawing/2014/main" id="{7C1FC6C5-7136-2F1B-C6F4-E7CFB362A394}"/>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9" name="Image 8">
            <a:extLst>
              <a:ext uri="{FF2B5EF4-FFF2-40B4-BE49-F238E27FC236}">
                <a16:creationId xmlns:a16="http://schemas.microsoft.com/office/drawing/2014/main" id="{0B0D3A1A-D04A-8119-5E61-D0DDCB0AD837}"/>
              </a:ext>
            </a:extLst>
          </p:cNvPr>
          <p:cNvPicPr preferRelativeResize="0">
            <a:picLocks/>
          </p:cNvPicPr>
          <p:nvPr/>
        </p:nvPicPr>
        <p:blipFill>
          <a:blip r:embed="rId3"/>
          <a:stretch>
            <a:fillRect/>
          </a:stretch>
        </p:blipFill>
        <p:spPr>
          <a:xfrm>
            <a:off x="4747149" y="2349500"/>
            <a:ext cx="4212701" cy="3582000"/>
          </a:xfrm>
          <a:prstGeom prst="rect">
            <a:avLst/>
          </a:prstGeom>
        </p:spPr>
      </p:pic>
    </p:spTree>
    <p:extLst>
      <p:ext uri="{BB962C8B-B14F-4D97-AF65-F5344CB8AC3E}">
        <p14:creationId xmlns:p14="http://schemas.microsoft.com/office/powerpoint/2010/main" val="221550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6" name="Image 5">
            <a:extLst>
              <a:ext uri="{FF2B5EF4-FFF2-40B4-BE49-F238E27FC236}">
                <a16:creationId xmlns:a16="http://schemas.microsoft.com/office/drawing/2014/main" id="{D92B50D5-104A-A206-9942-9E0BDF1B3ADA}"/>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9" name="Image 8">
            <a:extLst>
              <a:ext uri="{FF2B5EF4-FFF2-40B4-BE49-F238E27FC236}">
                <a16:creationId xmlns:a16="http://schemas.microsoft.com/office/drawing/2014/main" id="{D629214B-D6C4-8A40-36E6-185309A66266}"/>
              </a:ext>
            </a:extLst>
          </p:cNvPr>
          <p:cNvPicPr preferRelativeResize="0">
            <a:picLocks/>
          </p:cNvPicPr>
          <p:nvPr/>
        </p:nvPicPr>
        <p:blipFill>
          <a:blip r:embed="rId3"/>
          <a:stretch>
            <a:fillRect/>
          </a:stretch>
        </p:blipFill>
        <p:spPr>
          <a:xfrm>
            <a:off x="4747149" y="2349500"/>
            <a:ext cx="4212701" cy="3582000"/>
          </a:xfrm>
          <a:prstGeom prst="rect">
            <a:avLst/>
          </a:prstGeom>
        </p:spPr>
      </p:pic>
    </p:spTree>
    <p:extLst>
      <p:ext uri="{BB962C8B-B14F-4D97-AF65-F5344CB8AC3E}">
        <p14:creationId xmlns:p14="http://schemas.microsoft.com/office/powerpoint/2010/main" val="238589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6" name="Image 5">
            <a:extLst>
              <a:ext uri="{FF2B5EF4-FFF2-40B4-BE49-F238E27FC236}">
                <a16:creationId xmlns:a16="http://schemas.microsoft.com/office/drawing/2014/main" id="{DB49A357-ACBC-DB59-4180-64F941B06DF9}"/>
              </a:ext>
            </a:extLst>
          </p:cNvPr>
          <p:cNvPicPr preferRelativeResize="0">
            <a:picLocks/>
          </p:cNvPicPr>
          <p:nvPr/>
        </p:nvPicPr>
        <p:blipFill>
          <a:blip r:embed="rId2"/>
          <a:stretch>
            <a:fillRect/>
          </a:stretch>
        </p:blipFill>
        <p:spPr>
          <a:xfrm>
            <a:off x="236220" y="2349500"/>
            <a:ext cx="4200508" cy="3571200"/>
          </a:xfrm>
          <a:prstGeom prst="rect">
            <a:avLst/>
          </a:prstGeom>
        </p:spPr>
      </p:pic>
      <p:pic>
        <p:nvPicPr>
          <p:cNvPr id="8" name="Image 7">
            <a:extLst>
              <a:ext uri="{FF2B5EF4-FFF2-40B4-BE49-F238E27FC236}">
                <a16:creationId xmlns:a16="http://schemas.microsoft.com/office/drawing/2014/main" id="{A66391C4-E846-EC00-AD57-6B0F204EF2A3}"/>
              </a:ext>
            </a:extLst>
          </p:cNvPr>
          <p:cNvPicPr preferRelativeResize="0">
            <a:picLocks/>
          </p:cNvPicPr>
          <p:nvPr/>
        </p:nvPicPr>
        <p:blipFill>
          <a:blip r:embed="rId3"/>
          <a:stretch>
            <a:fillRect/>
          </a:stretch>
        </p:blipFill>
        <p:spPr>
          <a:xfrm>
            <a:off x="4749800" y="2349500"/>
            <a:ext cx="4200508" cy="3582000"/>
          </a:xfrm>
          <a:prstGeom prst="rect">
            <a:avLst/>
          </a:prstGeom>
        </p:spPr>
      </p:pic>
    </p:spTree>
    <p:extLst>
      <p:ext uri="{BB962C8B-B14F-4D97-AF65-F5344CB8AC3E}">
        <p14:creationId xmlns:p14="http://schemas.microsoft.com/office/powerpoint/2010/main" val="402160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6" name="Image 5">
            <a:extLst>
              <a:ext uri="{FF2B5EF4-FFF2-40B4-BE49-F238E27FC236}">
                <a16:creationId xmlns:a16="http://schemas.microsoft.com/office/drawing/2014/main" id="{850D1E06-A045-930E-E35B-730A13E9945E}"/>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9" name="Image 8">
            <a:extLst>
              <a:ext uri="{FF2B5EF4-FFF2-40B4-BE49-F238E27FC236}">
                <a16:creationId xmlns:a16="http://schemas.microsoft.com/office/drawing/2014/main" id="{FDAD6E66-1F43-A6B1-8F96-3CFC52F248E3}"/>
              </a:ext>
            </a:extLst>
          </p:cNvPr>
          <p:cNvPicPr preferRelativeResize="0">
            <a:picLocks/>
          </p:cNvPicPr>
          <p:nvPr/>
        </p:nvPicPr>
        <p:blipFill>
          <a:blip r:embed="rId3"/>
          <a:stretch>
            <a:fillRect/>
          </a:stretch>
        </p:blipFill>
        <p:spPr>
          <a:xfrm>
            <a:off x="4749800" y="2349500"/>
            <a:ext cx="4200508" cy="3582000"/>
          </a:xfrm>
          <a:prstGeom prst="rect">
            <a:avLst/>
          </a:prstGeom>
        </p:spPr>
      </p:pic>
    </p:spTree>
    <p:extLst>
      <p:ext uri="{BB962C8B-B14F-4D97-AF65-F5344CB8AC3E}">
        <p14:creationId xmlns:p14="http://schemas.microsoft.com/office/powerpoint/2010/main" val="221755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6" name="Image 5">
            <a:extLst>
              <a:ext uri="{FF2B5EF4-FFF2-40B4-BE49-F238E27FC236}">
                <a16:creationId xmlns:a16="http://schemas.microsoft.com/office/drawing/2014/main" id="{5921896B-A1E2-CDE5-D40D-AD28123F8D09}"/>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C57975FE-3F34-6AAF-AF09-43036F6FB898}"/>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78329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6" name="Image 5">
            <a:extLst>
              <a:ext uri="{FF2B5EF4-FFF2-40B4-BE49-F238E27FC236}">
                <a16:creationId xmlns:a16="http://schemas.microsoft.com/office/drawing/2014/main" id="{87AB5FEE-8E95-0EB7-5E40-E40BE6BAD5BE}"/>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32E4F2B1-BC0E-F9EE-C9BD-44F5236CE7B5}"/>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45028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6" name="Image 5">
            <a:extLst>
              <a:ext uri="{FF2B5EF4-FFF2-40B4-BE49-F238E27FC236}">
                <a16:creationId xmlns:a16="http://schemas.microsoft.com/office/drawing/2014/main" id="{B5C49665-4EA3-CF7D-428B-94B575FE1250}"/>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9" name="Image 8">
            <a:extLst>
              <a:ext uri="{FF2B5EF4-FFF2-40B4-BE49-F238E27FC236}">
                <a16:creationId xmlns:a16="http://schemas.microsoft.com/office/drawing/2014/main" id="{B97A2B5A-B7DE-0749-1057-E0BE637F1F10}"/>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85880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6" name="Image 5">
            <a:extLst>
              <a:ext uri="{FF2B5EF4-FFF2-40B4-BE49-F238E27FC236}">
                <a16:creationId xmlns:a16="http://schemas.microsoft.com/office/drawing/2014/main" id="{374DCF70-8F0F-9FBF-705D-FA6DE0033756}"/>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9" name="Image 8">
            <a:extLst>
              <a:ext uri="{FF2B5EF4-FFF2-40B4-BE49-F238E27FC236}">
                <a16:creationId xmlns:a16="http://schemas.microsoft.com/office/drawing/2014/main" id="{95696889-E7C0-72FC-8859-15D01432B057}"/>
              </a:ext>
            </a:extLst>
          </p:cNvPr>
          <p:cNvPicPr preferRelativeResize="0">
            <a:picLocks/>
          </p:cNvPicPr>
          <p:nvPr/>
        </p:nvPicPr>
        <p:blipFill>
          <a:blip r:embed="rId3"/>
          <a:stretch>
            <a:fillRect/>
          </a:stretch>
        </p:blipFill>
        <p:spPr>
          <a:xfrm>
            <a:off x="4749800" y="2349500"/>
            <a:ext cx="4212701" cy="3582000"/>
          </a:xfrm>
          <a:prstGeom prst="rect">
            <a:avLst/>
          </a:prstGeom>
        </p:spPr>
      </p:pic>
    </p:spTree>
    <p:extLst>
      <p:ext uri="{BB962C8B-B14F-4D97-AF65-F5344CB8AC3E}">
        <p14:creationId xmlns:p14="http://schemas.microsoft.com/office/powerpoint/2010/main" val="129181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9" name="Image 8">
            <a:extLst>
              <a:ext uri="{FF2B5EF4-FFF2-40B4-BE49-F238E27FC236}">
                <a16:creationId xmlns:a16="http://schemas.microsoft.com/office/drawing/2014/main" id="{0530273E-C028-D094-4604-FAC264CD4154}"/>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10" name="Image 9">
            <a:extLst>
              <a:ext uri="{FF2B5EF4-FFF2-40B4-BE49-F238E27FC236}">
                <a16:creationId xmlns:a16="http://schemas.microsoft.com/office/drawing/2014/main" id="{60D8AF29-F446-0E61-56F3-7C9B6CDCD77E}"/>
              </a:ext>
            </a:extLst>
          </p:cNvPr>
          <p:cNvPicPr preferRelativeResize="0">
            <a:picLocks/>
          </p:cNvPicPr>
          <p:nvPr/>
        </p:nvPicPr>
        <p:blipFill>
          <a:blip r:embed="rId3"/>
          <a:stretch>
            <a:fillRect/>
          </a:stretch>
        </p:blipFill>
        <p:spPr>
          <a:xfrm>
            <a:off x="4750501" y="2349500"/>
            <a:ext cx="4212000" cy="3582000"/>
          </a:xfrm>
          <a:prstGeom prst="rect">
            <a:avLst/>
          </a:prstGeom>
        </p:spPr>
      </p:pic>
    </p:spTree>
    <p:extLst>
      <p:ext uri="{BB962C8B-B14F-4D97-AF65-F5344CB8AC3E}">
        <p14:creationId xmlns:p14="http://schemas.microsoft.com/office/powerpoint/2010/main" val="280261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6" name="Image 5">
            <a:extLst>
              <a:ext uri="{FF2B5EF4-FFF2-40B4-BE49-F238E27FC236}">
                <a16:creationId xmlns:a16="http://schemas.microsoft.com/office/drawing/2014/main" id="{6F365D9A-B236-30A4-28FF-1EE925E22FAF}"/>
              </a:ext>
            </a:extLst>
          </p:cNvPr>
          <p:cNvPicPr preferRelativeResize="0">
            <a:picLocks/>
          </p:cNvPicPr>
          <p:nvPr/>
        </p:nvPicPr>
        <p:blipFill>
          <a:blip r:embed="rId2"/>
          <a:stretch>
            <a:fillRect/>
          </a:stretch>
        </p:blipFill>
        <p:spPr>
          <a:xfrm>
            <a:off x="236220" y="2349500"/>
            <a:ext cx="4200508" cy="3571200"/>
          </a:xfrm>
          <a:prstGeom prst="rect">
            <a:avLst/>
          </a:prstGeom>
        </p:spPr>
      </p:pic>
      <p:pic>
        <p:nvPicPr>
          <p:cNvPr id="10" name="Image 9">
            <a:extLst>
              <a:ext uri="{FF2B5EF4-FFF2-40B4-BE49-F238E27FC236}">
                <a16:creationId xmlns:a16="http://schemas.microsoft.com/office/drawing/2014/main" id="{6A205611-EACB-7BFF-7E22-E463CEA00ACE}"/>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31512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6" name="Image 5">
            <a:extLst>
              <a:ext uri="{FF2B5EF4-FFF2-40B4-BE49-F238E27FC236}">
                <a16:creationId xmlns:a16="http://schemas.microsoft.com/office/drawing/2014/main" id="{C83E4873-BAFA-55BE-4B3E-6BEFCA78A425}"/>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8" name="Image 7">
            <a:extLst>
              <a:ext uri="{FF2B5EF4-FFF2-40B4-BE49-F238E27FC236}">
                <a16:creationId xmlns:a16="http://schemas.microsoft.com/office/drawing/2014/main" id="{C6864703-18E8-1E2B-DFE8-0E913881A8BE}"/>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15607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9505AD4-033D-A924-F921-2FC2026762BE}"/>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80574BE-8914-BD59-1492-D23A4897EC52}"/>
              </a:ext>
            </a:extLst>
          </p:cNvPr>
          <p:cNvPicPr>
            <a:picLocks noChangeAspect="1"/>
          </p:cNvPicPr>
          <p:nvPr/>
        </p:nvPicPr>
        <p:blipFill>
          <a:blip r:embed="rId2"/>
          <a:stretch>
            <a:fillRect/>
          </a:stretch>
        </p:blipFill>
        <p:spPr>
          <a:xfrm>
            <a:off x="127000" y="1524000"/>
            <a:ext cx="8890000" cy="4184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AB04221-0D4C-D56F-A192-D0A8A075D51C}"/>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060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22BD642-420B-550B-B537-6A88F8285C25}"/>
              </a:ext>
            </a:extLst>
          </p:cNvPr>
          <p:cNvPicPr>
            <a:picLocks noChangeAspect="1"/>
          </p:cNvPicPr>
          <p:nvPr/>
        </p:nvPicPr>
        <p:blipFill>
          <a:blip r:embed="rId2"/>
          <a:stretch>
            <a:fillRect/>
          </a:stretch>
        </p:blipFill>
        <p:spPr>
          <a:xfrm>
            <a:off x="824479" y="1270000"/>
            <a:ext cx="7382896" cy="5096698"/>
          </a:xfrm>
          <a:prstGeom prst="rect">
            <a:avLst/>
          </a:prstGeom>
        </p:spPr>
      </p:pic>
    </p:spTree>
    <p:extLst>
      <p:ext uri="{BB962C8B-B14F-4D97-AF65-F5344CB8AC3E}">
        <p14:creationId xmlns:p14="http://schemas.microsoft.com/office/powerpoint/2010/main" val="2450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7" name="Image 6">
            <a:extLst>
              <a:ext uri="{FF2B5EF4-FFF2-40B4-BE49-F238E27FC236}">
                <a16:creationId xmlns:a16="http://schemas.microsoft.com/office/drawing/2014/main" id="{6629EC4C-C8F5-722A-0DD0-D50675337F16}"/>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9" name="Image 8">
            <a:extLst>
              <a:ext uri="{FF2B5EF4-FFF2-40B4-BE49-F238E27FC236}">
                <a16:creationId xmlns:a16="http://schemas.microsoft.com/office/drawing/2014/main" id="{C69DFBBB-B80F-145E-41D9-042F590D166C}"/>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12636273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5732</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701</cp:revision>
  <cp:lastPrinted>2012-02-01T10:00:25Z</cp:lastPrinted>
  <dcterms:created xsi:type="dcterms:W3CDTF">2010-04-23T15:09:35Z</dcterms:created>
  <dcterms:modified xsi:type="dcterms:W3CDTF">2023-06-06T10:13:43Z</dcterms:modified>
</cp:coreProperties>
</file>