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17/07/2023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7/17/2023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7/17/2023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7/17/2023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7/17/2023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7/17/2023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7/17/2023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7/17/2023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7/17/2023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7/17/2023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7/17/2023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7/17/2023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7/17/2023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7/17/2023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7/17/2023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7/17/2023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7/17/2023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6" name="Image 5">
            <a:extLst>
              <a:ext uri="{FF2B5EF4-FFF2-40B4-BE49-F238E27FC236}">
                <a16:creationId xmlns:a16="http://schemas.microsoft.com/office/drawing/2014/main" id="{2092A12D-6BE8-F13A-270F-428900078BFE}"/>
              </a:ext>
            </a:extLst>
          </p:cNvPr>
          <p:cNvPicPr preferRelativeResize="0">
            <a:picLocks/>
          </p:cNvPicPr>
          <p:nvPr/>
        </p:nvPicPr>
        <p:blipFill>
          <a:blip r:embed="rId2"/>
          <a:stretch>
            <a:fillRect/>
          </a:stretch>
        </p:blipFill>
        <p:spPr>
          <a:xfrm>
            <a:off x="235545" y="2349500"/>
            <a:ext cx="4201200" cy="3571200"/>
          </a:xfrm>
          <a:prstGeom prst="rect">
            <a:avLst/>
          </a:prstGeom>
        </p:spPr>
      </p:pic>
      <p:pic>
        <p:nvPicPr>
          <p:cNvPr id="16" name="Image 15">
            <a:extLst>
              <a:ext uri="{FF2B5EF4-FFF2-40B4-BE49-F238E27FC236}">
                <a16:creationId xmlns:a16="http://schemas.microsoft.com/office/drawing/2014/main" id="{EF3B00A6-E65A-58D2-DE76-78DCC3553C29}"/>
              </a:ext>
            </a:extLst>
          </p:cNvPr>
          <p:cNvPicPr preferRelativeResize="0">
            <a:picLocks/>
          </p:cNvPicPr>
          <p:nvPr/>
        </p:nvPicPr>
        <p:blipFill>
          <a:blip r:embed="rId3"/>
          <a:stretch>
            <a:fillRect/>
          </a:stretch>
        </p:blipFill>
        <p:spPr>
          <a:xfrm>
            <a:off x="4754571" y="2349500"/>
            <a:ext cx="4200508" cy="3571200"/>
          </a:xfrm>
          <a:prstGeom prst="rect">
            <a:avLst/>
          </a:prstGeom>
        </p:spPr>
      </p:pic>
    </p:spTree>
    <p:extLst>
      <p:ext uri="{BB962C8B-B14F-4D97-AF65-F5344CB8AC3E}">
        <p14:creationId xmlns:p14="http://schemas.microsoft.com/office/powerpoint/2010/main" val="153059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6" name="Image 5">
            <a:extLst>
              <a:ext uri="{FF2B5EF4-FFF2-40B4-BE49-F238E27FC236}">
                <a16:creationId xmlns:a16="http://schemas.microsoft.com/office/drawing/2014/main" id="{52D85531-7291-88A0-910E-9B516A916792}"/>
              </a:ext>
            </a:extLst>
          </p:cNvPr>
          <p:cNvPicPr preferRelativeResize="0">
            <a:picLocks/>
          </p:cNvPicPr>
          <p:nvPr/>
        </p:nvPicPr>
        <p:blipFill>
          <a:blip r:embed="rId2"/>
          <a:stretch>
            <a:fillRect/>
          </a:stretch>
        </p:blipFill>
        <p:spPr>
          <a:xfrm>
            <a:off x="235545" y="2349500"/>
            <a:ext cx="4200508" cy="3571200"/>
          </a:xfrm>
          <a:prstGeom prst="rect">
            <a:avLst/>
          </a:prstGeom>
        </p:spPr>
      </p:pic>
      <p:pic>
        <p:nvPicPr>
          <p:cNvPr id="8" name="Image 7">
            <a:extLst>
              <a:ext uri="{FF2B5EF4-FFF2-40B4-BE49-F238E27FC236}">
                <a16:creationId xmlns:a16="http://schemas.microsoft.com/office/drawing/2014/main" id="{9C45F11A-F3C3-10C1-82D6-AC2C20F9E6CE}"/>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19463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6" name="Image 5">
            <a:extLst>
              <a:ext uri="{FF2B5EF4-FFF2-40B4-BE49-F238E27FC236}">
                <a16:creationId xmlns:a16="http://schemas.microsoft.com/office/drawing/2014/main" id="{ED8836BE-BB9E-A06B-EA55-0D399E21F4F3}"/>
              </a:ext>
            </a:extLst>
          </p:cNvPr>
          <p:cNvPicPr preferRelativeResize="0">
            <a:picLocks/>
          </p:cNvPicPr>
          <p:nvPr/>
        </p:nvPicPr>
        <p:blipFill>
          <a:blip r:embed="rId2"/>
          <a:stretch>
            <a:fillRect/>
          </a:stretch>
        </p:blipFill>
        <p:spPr>
          <a:xfrm>
            <a:off x="235545" y="2349500"/>
            <a:ext cx="4200508" cy="3571200"/>
          </a:xfrm>
          <a:prstGeom prst="rect">
            <a:avLst/>
          </a:prstGeom>
        </p:spPr>
      </p:pic>
      <p:pic>
        <p:nvPicPr>
          <p:cNvPr id="8" name="Image 7">
            <a:extLst>
              <a:ext uri="{FF2B5EF4-FFF2-40B4-BE49-F238E27FC236}">
                <a16:creationId xmlns:a16="http://schemas.microsoft.com/office/drawing/2014/main" id="{6C59BD9E-6937-E594-93EB-8CB8A0276469}"/>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401867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7" name="Image 6">
            <a:extLst>
              <a:ext uri="{FF2B5EF4-FFF2-40B4-BE49-F238E27FC236}">
                <a16:creationId xmlns:a16="http://schemas.microsoft.com/office/drawing/2014/main" id="{45598F98-40D3-212F-0A79-C3F63F3537DF}"/>
              </a:ext>
            </a:extLst>
          </p:cNvPr>
          <p:cNvPicPr preferRelativeResize="0">
            <a:picLocks/>
          </p:cNvPicPr>
          <p:nvPr/>
        </p:nvPicPr>
        <p:blipFill>
          <a:blip r:embed="rId2"/>
          <a:stretch>
            <a:fillRect/>
          </a:stretch>
        </p:blipFill>
        <p:spPr>
          <a:xfrm>
            <a:off x="235545" y="2349500"/>
            <a:ext cx="4200508" cy="3571200"/>
          </a:xfrm>
          <a:prstGeom prst="rect">
            <a:avLst/>
          </a:prstGeom>
        </p:spPr>
      </p:pic>
      <p:pic>
        <p:nvPicPr>
          <p:cNvPr id="5" name="Image 4">
            <a:extLst>
              <a:ext uri="{FF2B5EF4-FFF2-40B4-BE49-F238E27FC236}">
                <a16:creationId xmlns:a16="http://schemas.microsoft.com/office/drawing/2014/main" id="{7744A8DE-343A-42CC-1946-282989FBB2C4}"/>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137647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6" name="Image 5">
            <a:extLst>
              <a:ext uri="{FF2B5EF4-FFF2-40B4-BE49-F238E27FC236}">
                <a16:creationId xmlns:a16="http://schemas.microsoft.com/office/drawing/2014/main" id="{A589251D-B164-6E3A-CC6B-5F152A79AE32}"/>
              </a:ext>
            </a:extLst>
          </p:cNvPr>
          <p:cNvPicPr preferRelativeResize="0">
            <a:picLocks/>
          </p:cNvPicPr>
          <p:nvPr/>
        </p:nvPicPr>
        <p:blipFill>
          <a:blip r:embed="rId2"/>
          <a:stretch>
            <a:fillRect/>
          </a:stretch>
        </p:blipFill>
        <p:spPr>
          <a:xfrm>
            <a:off x="235545" y="2349500"/>
            <a:ext cx="4200508" cy="3571200"/>
          </a:xfrm>
          <a:prstGeom prst="rect">
            <a:avLst/>
          </a:prstGeom>
        </p:spPr>
      </p:pic>
      <p:pic>
        <p:nvPicPr>
          <p:cNvPr id="8" name="Image 7">
            <a:extLst>
              <a:ext uri="{FF2B5EF4-FFF2-40B4-BE49-F238E27FC236}">
                <a16:creationId xmlns:a16="http://schemas.microsoft.com/office/drawing/2014/main" id="{FC9580CE-3614-F681-F20A-F916ED051825}"/>
              </a:ext>
            </a:extLst>
          </p:cNvPr>
          <p:cNvPicPr preferRelativeResize="0">
            <a:picLocks/>
          </p:cNvPicPr>
          <p:nvPr/>
        </p:nvPicPr>
        <p:blipFill>
          <a:blip r:embed="rId3"/>
          <a:stretch>
            <a:fillRect/>
          </a:stretch>
        </p:blipFill>
        <p:spPr>
          <a:xfrm>
            <a:off x="4754571" y="2349500"/>
            <a:ext cx="4200508" cy="3571200"/>
          </a:xfrm>
          <a:prstGeom prst="rect">
            <a:avLst/>
          </a:prstGeom>
        </p:spPr>
      </p:pic>
    </p:spTree>
    <p:extLst>
      <p:ext uri="{BB962C8B-B14F-4D97-AF65-F5344CB8AC3E}">
        <p14:creationId xmlns:p14="http://schemas.microsoft.com/office/powerpoint/2010/main" val="126744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6" name="Image 5">
            <a:extLst>
              <a:ext uri="{FF2B5EF4-FFF2-40B4-BE49-F238E27FC236}">
                <a16:creationId xmlns:a16="http://schemas.microsoft.com/office/drawing/2014/main" id="{8BB99507-4674-DBF3-7735-997607106270}"/>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E05A54AD-07DF-9D86-FD9F-3835AD254244}"/>
              </a:ext>
            </a:extLst>
          </p:cNvPr>
          <p:cNvPicPr preferRelativeResize="0">
            <a:picLocks/>
          </p:cNvPicPr>
          <p:nvPr/>
        </p:nvPicPr>
        <p:blipFill>
          <a:blip r:embed="rId3"/>
          <a:stretch>
            <a:fillRect/>
          </a:stretch>
        </p:blipFill>
        <p:spPr>
          <a:xfrm>
            <a:off x="4754571" y="2349500"/>
            <a:ext cx="4200508" cy="3571200"/>
          </a:xfrm>
          <a:prstGeom prst="rect">
            <a:avLst/>
          </a:prstGeom>
        </p:spPr>
      </p:pic>
    </p:spTree>
    <p:extLst>
      <p:ext uri="{BB962C8B-B14F-4D97-AF65-F5344CB8AC3E}">
        <p14:creationId xmlns:p14="http://schemas.microsoft.com/office/powerpoint/2010/main" val="206305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6" name="Image 5">
            <a:extLst>
              <a:ext uri="{FF2B5EF4-FFF2-40B4-BE49-F238E27FC236}">
                <a16:creationId xmlns:a16="http://schemas.microsoft.com/office/drawing/2014/main" id="{EBDC5901-9FE0-AE18-0823-FC23189E7FA6}"/>
              </a:ext>
            </a:extLst>
          </p:cNvPr>
          <p:cNvPicPr preferRelativeResize="0">
            <a:picLocks/>
          </p:cNvPicPr>
          <p:nvPr/>
        </p:nvPicPr>
        <p:blipFill>
          <a:blip r:embed="rId2"/>
          <a:stretch>
            <a:fillRect/>
          </a:stretch>
        </p:blipFill>
        <p:spPr>
          <a:xfrm>
            <a:off x="235545" y="2349500"/>
            <a:ext cx="4201200" cy="3571200"/>
          </a:xfrm>
          <a:prstGeom prst="rect">
            <a:avLst/>
          </a:prstGeom>
        </p:spPr>
      </p:pic>
      <p:pic>
        <p:nvPicPr>
          <p:cNvPr id="8" name="Image 7">
            <a:extLst>
              <a:ext uri="{FF2B5EF4-FFF2-40B4-BE49-F238E27FC236}">
                <a16:creationId xmlns:a16="http://schemas.microsoft.com/office/drawing/2014/main" id="{BCAEEA47-BD18-E8E5-A3C9-8EE52A306EF7}"/>
              </a:ext>
            </a:extLst>
          </p:cNvPr>
          <p:cNvPicPr preferRelativeResize="0">
            <a:picLocks/>
          </p:cNvPicPr>
          <p:nvPr/>
        </p:nvPicPr>
        <p:blipFill>
          <a:blip r:embed="rId3"/>
          <a:stretch>
            <a:fillRect/>
          </a:stretch>
        </p:blipFill>
        <p:spPr>
          <a:xfrm>
            <a:off x="4754571" y="2349500"/>
            <a:ext cx="4200508" cy="3571200"/>
          </a:xfrm>
          <a:prstGeom prst="rect">
            <a:avLst/>
          </a:prstGeom>
        </p:spPr>
      </p:pic>
    </p:spTree>
    <p:extLst>
      <p:ext uri="{BB962C8B-B14F-4D97-AF65-F5344CB8AC3E}">
        <p14:creationId xmlns:p14="http://schemas.microsoft.com/office/powerpoint/2010/main" val="29947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72AC8196-F051-0C17-400A-FB57F9C27C6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F4B26B53-ABA8-CDAF-14CB-4BFA0BE1CB3E}"/>
              </a:ext>
            </a:extLst>
          </p:cNvPr>
          <p:cNvPicPr preferRelativeResize="0">
            <a:picLocks/>
          </p:cNvPicPr>
          <p:nvPr/>
        </p:nvPicPr>
        <p:blipFill>
          <a:blip r:embed="rId3"/>
          <a:stretch>
            <a:fillRect/>
          </a:stretch>
        </p:blipFill>
        <p:spPr>
          <a:xfrm>
            <a:off x="4754571" y="2349500"/>
            <a:ext cx="4200508" cy="3571200"/>
          </a:xfrm>
          <a:prstGeom prst="rect">
            <a:avLst/>
          </a:prstGeom>
        </p:spPr>
      </p:pic>
    </p:spTree>
    <p:extLst>
      <p:ext uri="{BB962C8B-B14F-4D97-AF65-F5344CB8AC3E}">
        <p14:creationId xmlns:p14="http://schemas.microsoft.com/office/powerpoint/2010/main" val="373380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46458214-7DA6-4B2C-2810-DDA8112B508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F2D36E19-4100-8538-A46D-F062D80B4AFC}"/>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124759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965ECE28-6E8C-884E-6EC9-54D071BBD07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2747358C-A661-E460-07F4-37D14A645ADC}"/>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43635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9E509614-3637-1384-9B6D-66F44E8821D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FCAD77AE-37CD-8F40-C1DD-3080D3A5D785}"/>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2495792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0291F547-0FC4-DDE1-99A3-C61A53DC81A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95444AE2-74DE-87C2-7C72-735C60F3C3C6}"/>
              </a:ext>
            </a:extLst>
          </p:cNvPr>
          <p:cNvPicPr preferRelativeResize="0">
            <a:picLocks/>
          </p:cNvPicPr>
          <p:nvPr/>
        </p:nvPicPr>
        <p:blipFill>
          <a:blip r:embed="rId3"/>
          <a:stretch>
            <a:fillRect/>
          </a:stretch>
        </p:blipFill>
        <p:spPr>
          <a:xfrm>
            <a:off x="4754571" y="2349500"/>
            <a:ext cx="4201200" cy="3571200"/>
          </a:xfrm>
          <a:prstGeom prst="rect">
            <a:avLst/>
          </a:prstGeom>
        </p:spPr>
      </p:pic>
    </p:spTree>
    <p:extLst>
      <p:ext uri="{BB962C8B-B14F-4D97-AF65-F5344CB8AC3E}">
        <p14:creationId xmlns:p14="http://schemas.microsoft.com/office/powerpoint/2010/main" val="304756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A965F431-C41D-AD99-0F77-4069062DCBE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247C5884-3492-DC88-8B66-1BD1FE4D488A}"/>
              </a:ext>
            </a:extLst>
          </p:cNvPr>
          <p:cNvPicPr preferRelativeResize="0">
            <a:picLocks/>
          </p:cNvPicPr>
          <p:nvPr/>
        </p:nvPicPr>
        <p:blipFill>
          <a:blip r:embed="rId3"/>
          <a:stretch>
            <a:fillRect/>
          </a:stretch>
        </p:blipFill>
        <p:spPr>
          <a:xfrm>
            <a:off x="4755263" y="2349500"/>
            <a:ext cx="4200508" cy="3571200"/>
          </a:xfrm>
          <a:prstGeom prst="rect">
            <a:avLst/>
          </a:prstGeom>
        </p:spPr>
      </p:pic>
    </p:spTree>
    <p:extLst>
      <p:ext uri="{BB962C8B-B14F-4D97-AF65-F5344CB8AC3E}">
        <p14:creationId xmlns:p14="http://schemas.microsoft.com/office/powerpoint/2010/main" val="257286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A4B4F57-332E-D8FF-6445-540DDE6B57D7}"/>
              </a:ext>
            </a:extLst>
          </p:cNvPr>
          <p:cNvPicPr>
            <a:picLocks noChangeAspect="1"/>
          </p:cNvPicPr>
          <p:nvPr/>
        </p:nvPicPr>
        <p:blipFill>
          <a:blip r:embed="rId2"/>
          <a:stretch>
            <a:fillRect/>
          </a:stretch>
        </p:blipFill>
        <p:spPr>
          <a:xfrm>
            <a:off x="127000" y="1524000"/>
            <a:ext cx="8890000" cy="449630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67F97C6-2BA4-B963-9F24-0356946163E1}"/>
              </a:ext>
            </a:extLst>
          </p:cNvPr>
          <p:cNvPicPr>
            <a:picLocks noChangeAspect="1"/>
          </p:cNvPicPr>
          <p:nvPr/>
        </p:nvPicPr>
        <p:blipFill>
          <a:blip r:embed="rId2"/>
          <a:stretch>
            <a:fillRect/>
          </a:stretch>
        </p:blipFill>
        <p:spPr>
          <a:xfrm>
            <a:off x="127000" y="1524000"/>
            <a:ext cx="8890000" cy="4184643"/>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B8E16CE-2F87-9794-1450-AAB4239E8FF8}"/>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18826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A058DA9-81DD-A21F-6F5D-24F9164EAE31}"/>
              </a:ext>
            </a:extLst>
          </p:cNvPr>
          <p:cNvPicPr>
            <a:picLocks noChangeAspect="1"/>
          </p:cNvPicPr>
          <p:nvPr/>
        </p:nvPicPr>
        <p:blipFill>
          <a:blip r:embed="rId2"/>
          <a:stretch>
            <a:fillRect/>
          </a:stretch>
        </p:blipFill>
        <p:spPr>
          <a:xfrm>
            <a:off x="824479" y="1270000"/>
            <a:ext cx="7382896" cy="5005250"/>
          </a:xfrm>
          <a:prstGeom prst="rect">
            <a:avLst/>
          </a:prstGeom>
        </p:spPr>
      </p:pic>
    </p:spTree>
    <p:extLst>
      <p:ext uri="{BB962C8B-B14F-4D97-AF65-F5344CB8AC3E}">
        <p14:creationId xmlns:p14="http://schemas.microsoft.com/office/powerpoint/2010/main" val="114558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6" name="Image 5">
            <a:extLst>
              <a:ext uri="{FF2B5EF4-FFF2-40B4-BE49-F238E27FC236}">
                <a16:creationId xmlns:a16="http://schemas.microsoft.com/office/drawing/2014/main" id="{29D18D7C-0142-DA9C-32F4-9FC8A2BE18C1}"/>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4469DAA4-E404-E647-8914-1A7D192C6666}"/>
              </a:ext>
            </a:extLst>
          </p:cNvPr>
          <p:cNvPicPr preferRelativeResize="0">
            <a:picLocks/>
          </p:cNvPicPr>
          <p:nvPr/>
        </p:nvPicPr>
        <p:blipFill>
          <a:blip r:embed="rId3"/>
          <a:stretch>
            <a:fillRect/>
          </a:stretch>
        </p:blipFill>
        <p:spPr>
          <a:xfrm>
            <a:off x="4754571" y="2351809"/>
            <a:ext cx="4200508" cy="3571200"/>
          </a:xfrm>
          <a:prstGeom prst="rect">
            <a:avLst/>
          </a:prstGeom>
        </p:spPr>
      </p:pic>
    </p:spTree>
    <p:extLst>
      <p:ext uri="{BB962C8B-B14F-4D97-AF65-F5344CB8AC3E}">
        <p14:creationId xmlns:p14="http://schemas.microsoft.com/office/powerpoint/2010/main" val="80189417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5742</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703</cp:revision>
  <cp:lastPrinted>2012-02-01T10:00:25Z</cp:lastPrinted>
  <dcterms:created xsi:type="dcterms:W3CDTF">2010-04-23T15:09:35Z</dcterms:created>
  <dcterms:modified xsi:type="dcterms:W3CDTF">2023-07-17T14:28:22Z</dcterms:modified>
</cp:coreProperties>
</file>