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25" d="100"/>
          <a:sy n="125" d="100"/>
        </p:scale>
        <p:origin x="624" y="-4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08/08/2023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1DBCF89C-7146-B32B-9081-84874B4E0FA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26726AEE-8D06-DDDD-0D1F-980695757E21}"/>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72938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7E9961D1-4CF8-9C6F-2E33-B663B14DBE5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AB142905-F169-364E-29FA-79AA008A8532}"/>
              </a:ext>
            </a:extLst>
          </p:cNvPr>
          <p:cNvPicPr preferRelativeResize="0">
            <a:picLocks/>
          </p:cNvPicPr>
          <p:nvPr/>
        </p:nvPicPr>
        <p:blipFill>
          <a:blip r:embed="rId3"/>
          <a:stretch>
            <a:fillRect/>
          </a:stretch>
        </p:blipFill>
        <p:spPr>
          <a:xfrm>
            <a:off x="4745737" y="2349500"/>
            <a:ext cx="4200508" cy="3571200"/>
          </a:xfrm>
          <a:prstGeom prst="rect">
            <a:avLst/>
          </a:prstGeom>
        </p:spPr>
      </p:pic>
    </p:spTree>
    <p:extLst>
      <p:ext uri="{BB962C8B-B14F-4D97-AF65-F5344CB8AC3E}">
        <p14:creationId xmlns:p14="http://schemas.microsoft.com/office/powerpoint/2010/main" val="409019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446A07DD-F429-1164-4EE4-FEC4B353FEE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29C50CD7-0D6E-25CE-CA6F-15FAD035F327}"/>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378237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D4BD80FD-F1AA-56BB-FD08-5799F21630B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81BA96C4-FABA-7959-2845-2150B2BA13D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75983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60614393-E396-F814-F821-1C1E5E94A56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9797AAC8-CB36-066A-5B45-C0D58F7F5BA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96311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A2D727D2-F25E-35E8-DFDF-CF7F7469E42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3A84779F-28DE-39DE-FD5B-D5F008BC37E3}"/>
              </a:ext>
            </a:extLst>
          </p:cNvPr>
          <p:cNvPicPr preferRelativeResize="0">
            <a:picLocks/>
          </p:cNvPicPr>
          <p:nvPr/>
        </p:nvPicPr>
        <p:blipFill>
          <a:blip r:embed="rId3"/>
          <a:stretch>
            <a:fillRect/>
          </a:stretch>
        </p:blipFill>
        <p:spPr>
          <a:xfrm>
            <a:off x="4749800" y="2349837"/>
            <a:ext cx="4200508" cy="3571200"/>
          </a:xfrm>
          <a:prstGeom prst="rect">
            <a:avLst/>
          </a:prstGeom>
        </p:spPr>
      </p:pic>
    </p:spTree>
    <p:extLst>
      <p:ext uri="{BB962C8B-B14F-4D97-AF65-F5344CB8AC3E}">
        <p14:creationId xmlns:p14="http://schemas.microsoft.com/office/powerpoint/2010/main" val="116039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632EC755-5835-8A16-7541-B0209114084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CF5200A8-1B5C-F32E-E3DE-43798A440912}"/>
              </a:ext>
            </a:extLst>
          </p:cNvPr>
          <p:cNvPicPr preferRelativeResize="0">
            <a:picLocks/>
          </p:cNvPicPr>
          <p:nvPr/>
        </p:nvPicPr>
        <p:blipFill>
          <a:blip r:embed="rId3"/>
          <a:stretch>
            <a:fillRect/>
          </a:stretch>
        </p:blipFill>
        <p:spPr>
          <a:xfrm>
            <a:off x="4749800" y="2348809"/>
            <a:ext cx="4201200" cy="3572566"/>
          </a:xfrm>
          <a:prstGeom prst="rect">
            <a:avLst/>
          </a:prstGeom>
        </p:spPr>
      </p:pic>
    </p:spTree>
    <p:extLst>
      <p:ext uri="{BB962C8B-B14F-4D97-AF65-F5344CB8AC3E}">
        <p14:creationId xmlns:p14="http://schemas.microsoft.com/office/powerpoint/2010/main" val="1178535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8CECF471-8FED-18E7-B9F3-A0464101C19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4083F453-3D10-0501-C93D-5D8CF8AB4C90}"/>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247716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E93C7557-39AE-2A54-293A-F795184D595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0CA68186-C5BD-1C40-DDD5-E92615077842}"/>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369901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F3E8FD27-8466-63CC-AAFA-5009DCA9E12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F9DADF34-7AB6-DCC9-3C16-ECA491195B58}"/>
              </a:ext>
            </a:extLst>
          </p:cNvPr>
          <p:cNvPicPr preferRelativeResize="0">
            <a:picLocks/>
          </p:cNvPicPr>
          <p:nvPr/>
        </p:nvPicPr>
        <p:blipFill>
          <a:blip r:embed="rId3"/>
          <a:stretch>
            <a:fillRect/>
          </a:stretch>
        </p:blipFill>
        <p:spPr>
          <a:xfrm>
            <a:off x="4754225" y="2349500"/>
            <a:ext cx="4201200" cy="3571200"/>
          </a:xfrm>
          <a:prstGeom prst="rect">
            <a:avLst/>
          </a:prstGeom>
        </p:spPr>
      </p:pic>
    </p:spTree>
    <p:extLst>
      <p:ext uri="{BB962C8B-B14F-4D97-AF65-F5344CB8AC3E}">
        <p14:creationId xmlns:p14="http://schemas.microsoft.com/office/powerpoint/2010/main" val="66849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BE348E7E-0311-43D9-9C2E-7A98BD18A79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3A92DFB8-5154-E31C-812C-856130830CD2}"/>
              </a:ext>
            </a:extLst>
          </p:cNvPr>
          <p:cNvPicPr preferRelativeResize="0">
            <a:picLocks/>
          </p:cNvPicPr>
          <p:nvPr/>
        </p:nvPicPr>
        <p:blipFill>
          <a:blip r:embed="rId3"/>
          <a:stretch>
            <a:fillRect/>
          </a:stretch>
        </p:blipFill>
        <p:spPr>
          <a:xfrm>
            <a:off x="4749800" y="2348809"/>
            <a:ext cx="4201200" cy="3572566"/>
          </a:xfrm>
          <a:prstGeom prst="rect">
            <a:avLst/>
          </a:prstGeom>
        </p:spPr>
      </p:pic>
    </p:spTree>
    <p:extLst>
      <p:ext uri="{BB962C8B-B14F-4D97-AF65-F5344CB8AC3E}">
        <p14:creationId xmlns:p14="http://schemas.microsoft.com/office/powerpoint/2010/main" val="133747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CD307640-611E-8E8F-C3A0-64E946F4AEA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91F4692A-A84B-56CF-1FF5-661F4CBBD569}"/>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296907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41FA6F72-6743-676A-2FC8-B38DA10932B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7A5B8AB0-41F7-8677-85BC-52EC0DADDE97}"/>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411022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A7EE41C-E3C2-5BEA-49BF-412D4CC7B078}"/>
              </a:ext>
            </a:extLst>
          </p:cNvPr>
          <p:cNvPicPr>
            <a:picLocks noChangeAspect="1"/>
          </p:cNvPicPr>
          <p:nvPr/>
        </p:nvPicPr>
        <p:blipFill>
          <a:blip r:embed="rId2"/>
          <a:stretch>
            <a:fillRect/>
          </a:stretch>
        </p:blipFill>
        <p:spPr>
          <a:xfrm>
            <a:off x="127000" y="1524000"/>
            <a:ext cx="8890000" cy="449630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CA193C4-D903-E7F0-28E5-66C80ECDD4C2}"/>
              </a:ext>
            </a:extLst>
          </p:cNvPr>
          <p:cNvPicPr>
            <a:picLocks noChangeAspect="1"/>
          </p:cNvPicPr>
          <p:nvPr/>
        </p:nvPicPr>
        <p:blipFill>
          <a:blip r:embed="rId2"/>
          <a:stretch>
            <a:fillRect/>
          </a:stretch>
        </p:blipFill>
        <p:spPr>
          <a:xfrm>
            <a:off x="127000" y="1524000"/>
            <a:ext cx="8890000" cy="418464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8DFAA35-1957-5AF7-EF9D-4CF920980BFC}"/>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90636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E7B79837-09B6-01D8-3265-3967381A33A6}"/>
              </a:ext>
            </a:extLst>
          </p:cNvPr>
          <p:cNvPicPr>
            <a:picLocks noChangeAspect="1"/>
          </p:cNvPicPr>
          <p:nvPr/>
        </p:nvPicPr>
        <p:blipFill>
          <a:blip r:embed="rId2"/>
          <a:stretch>
            <a:fillRect/>
          </a:stretch>
        </p:blipFill>
        <p:spPr>
          <a:xfrm>
            <a:off x="824479" y="1270000"/>
            <a:ext cx="7382896" cy="5005250"/>
          </a:xfrm>
          <a:prstGeom prst="rect">
            <a:avLst/>
          </a:prstGeom>
        </p:spPr>
      </p:pic>
    </p:spTree>
    <p:extLst>
      <p:ext uri="{BB962C8B-B14F-4D97-AF65-F5344CB8AC3E}">
        <p14:creationId xmlns:p14="http://schemas.microsoft.com/office/powerpoint/2010/main" val="7592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542AC33D-D6BB-05AD-C3FC-9A5AB45D458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C804BC84-E9EC-66BA-2524-466D3CD5CEF1}"/>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6014169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EURUSD - LSF-2023</vt:lpstr>
      <vt:lpstr>EURUSD - LSF-2024</vt:lpstr>
      <vt:lpstr>EURUSD - LSF-2025</vt:lpstr>
      <vt:lpstr>EURUSD - LSF-2026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2023-08-08T12:30:22Z</dcterms:modified>
</cp:coreProperties>
</file>