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5C3AD6BA-06D5-4FC0-E3A3-DC257043487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6D04493-B5EC-4C89-C8F0-EF914E84893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85981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448BD91-6DA7-5376-2681-2CD2F2F5F6D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ACE5A535-41C0-E045-25D1-5FF171AEF94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6002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BF4BD4A-8A3C-2509-758D-A1B729C648A1}"/>
              </a:ext>
            </a:extLst>
          </p:cNvPr>
          <p:cNvPicPr>
            <a:picLocks noChangeAspect="1"/>
          </p:cNvPicPr>
          <p:nvPr/>
        </p:nvPicPr>
        <p:blipFill>
          <a:blip r:embed="rId2"/>
          <a:stretch>
            <a:fillRect/>
          </a:stretch>
        </p:blipFill>
        <p:spPr>
          <a:xfrm>
            <a:off x="4759342" y="2354906"/>
            <a:ext cx="4200508" cy="3566469"/>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458BB566-F043-A127-B974-5105294EF7B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44813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B710002C-E7AF-2BE4-A929-91778433B31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6ECBC1B-F61A-2BDC-9A8D-1CF11ED96B5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3032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BDF32E25-4A68-79C0-D1C2-93A2099FC86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2DA574D-C5F7-946A-3E0D-D434899EC61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56578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2DA433A-7C62-D05D-042C-DDD41F4DEFA2}"/>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5A2A1F95-F845-5147-91ED-B9A9A041451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87191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591C4A-5D1A-25E8-9240-A21644975A72}"/>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ECB12D02-8853-3636-127B-9DDB33A91FD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7746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2C94905-B8F0-4C14-1D10-FA5D3F15E2D2}"/>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AA2CA787-9E21-5501-94BA-F268C4FF66D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35739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E3028E-D32D-346F-D548-18D2DC7A4904}"/>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90BC98EE-10F8-C097-0252-43BDE75B856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64836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04C0F6A-B850-0D45-957C-D01F189F3DBA}"/>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07B5B008-43F9-940A-49CE-51BE89FA3E4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49463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BC31132-A4FC-3D65-632D-F4AE46BB5EA5}"/>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9638C781-434F-06B0-898A-66D15A361607}"/>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7612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018690D-9385-2613-07AF-F35D780CE61E}"/>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39AB1B00-8803-0B6C-E0D8-9F755325345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71089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267CA0-FE5B-6ED1-0039-F277AB08BF9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5AD38CBB-01C4-DAE3-AA86-E6467C8692D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98072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156DA21-FF66-F5B0-6A3D-17CAD888458C}"/>
              </a:ext>
            </a:extLst>
          </p:cNvPr>
          <p:cNvPicPr>
            <a:picLocks noChangeAspect="1"/>
          </p:cNvPicPr>
          <p:nvPr/>
        </p:nvPicPr>
        <p:blipFill>
          <a:blip r:embed="rId2"/>
          <a:stretch>
            <a:fillRect/>
          </a:stretch>
        </p:blipFill>
        <p:spPr>
          <a:xfrm>
            <a:off x="0" y="1877862"/>
            <a:ext cx="9144000" cy="310227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AF4A024-EB20-3708-DF54-CB108338C7A3}"/>
              </a:ext>
            </a:extLst>
          </p:cNvPr>
          <p:cNvPicPr>
            <a:picLocks noChangeAspect="1"/>
          </p:cNvPicPr>
          <p:nvPr/>
        </p:nvPicPr>
        <p:blipFill>
          <a:blip r:embed="rId2"/>
          <a:stretch>
            <a:fillRect/>
          </a:stretch>
        </p:blipFill>
        <p:spPr>
          <a:xfrm>
            <a:off x="0" y="1898663"/>
            <a:ext cx="9144000" cy="306067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CE19C93-745C-8F0A-EA09-1EADB7F8B8CE}"/>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4921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3735621-893B-3246-20DC-73FB2CB8F55A}"/>
              </a:ext>
            </a:extLst>
          </p:cNvPr>
          <p:cNvPicPr>
            <a:picLocks noChangeAspect="1"/>
          </p:cNvPicPr>
          <p:nvPr/>
        </p:nvPicPr>
        <p:blipFill>
          <a:blip r:embed="rId2"/>
          <a:stretch>
            <a:fillRect/>
          </a:stretch>
        </p:blipFill>
        <p:spPr>
          <a:xfrm>
            <a:off x="883600" y="1279942"/>
            <a:ext cx="7376799" cy="5029636"/>
          </a:xfrm>
          <a:prstGeom prst="rect">
            <a:avLst/>
          </a:prstGeom>
        </p:spPr>
      </p:pic>
    </p:spTree>
    <p:extLst>
      <p:ext uri="{BB962C8B-B14F-4D97-AF65-F5344CB8AC3E}">
        <p14:creationId xmlns:p14="http://schemas.microsoft.com/office/powerpoint/2010/main" val="295450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49B6787A-E597-2D37-6BEF-8B82DC997B6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DB2A020-33E8-A535-6A38-388A356AD3D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56095283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5719</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702</cp:revision>
  <cp:lastPrinted>2012-02-01T10:00:25Z</cp:lastPrinted>
  <dcterms:created xsi:type="dcterms:W3CDTF">2010-04-23T15:09:35Z</dcterms:created>
  <dcterms:modified xsi:type="dcterms:W3CDTF">2023-09-13T09:31:36Z</dcterms:modified>
</cp:coreProperties>
</file>