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02/11/2023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3610905" y="2714896"/>
            <a:ext cx="1815216" cy="526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11/2/2023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11/2/2023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11/2/2023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11/2/2023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11/2/2023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11/2/2023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935913" y="343102"/>
            <a:ext cx="907608" cy="2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11/2/2023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11/2/2023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11/2/2023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11/2/2023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11/2/2023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11/2/2023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11/2/2023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11/2/2023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11/2/2023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31/10/2023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IG</a:t>
            </a:r>
          </a:p>
        </p:txBody>
      </p:sp>
      <p:pic>
        <p:nvPicPr>
          <p:cNvPr id="3" name="EURUSD_ImageALLOC">
            <a:extLst>
              <a:ext uri="{FF2B5EF4-FFF2-40B4-BE49-F238E27FC236}">
                <a16:creationId xmlns:a16="http://schemas.microsoft.com/office/drawing/2014/main" id="{0FDE5A37-E672-AE54-A640-E0E8EFB7306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72A1D67E-C0AB-84DC-68DD-00FB17FC20E5}"/>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038413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58F7DF7-DF20-498F-45C2-87B838903061}"/>
              </a:ext>
            </a:extLst>
          </p:cNvPr>
          <p:cNvPicPr>
            <a:picLocks noChangeAspect="1"/>
          </p:cNvPicPr>
          <p:nvPr/>
        </p:nvPicPr>
        <p:blipFill>
          <a:blip r:embed="rId2"/>
          <a:stretch>
            <a:fillRect/>
          </a:stretch>
        </p:blipFill>
        <p:spPr>
          <a:xfrm>
            <a:off x="4759342" y="2349500"/>
            <a:ext cx="4200508" cy="3566469"/>
          </a:xfrm>
          <a:prstGeom prst="rect">
            <a:avLst/>
          </a:prstGeom>
        </p:spPr>
      </p:pic>
      <p:sp>
        <p:nvSpPr>
          <p:cNvPr id="2" name="Title"/>
          <p:cNvSpPr>
            <a:spLocks noGrp="1"/>
          </p:cNvSpPr>
          <p:nvPr>
            <p:ph type="title"/>
          </p:nvPr>
        </p:nvSpPr>
        <p:spPr/>
        <p:txBody>
          <a:bodyPr/>
          <a:lstStyle/>
          <a:p>
            <a:r>
              <a:rPr lang="en-US"/>
              <a:t>EURUSD - 2023-Commandes HG</a:t>
            </a:r>
          </a:p>
        </p:txBody>
      </p:sp>
      <p:pic>
        <p:nvPicPr>
          <p:cNvPr id="3" name="EURUSD_ImageALLOC">
            <a:extLst>
              <a:ext uri="{FF2B5EF4-FFF2-40B4-BE49-F238E27FC236}">
                <a16:creationId xmlns:a16="http://schemas.microsoft.com/office/drawing/2014/main" id="{1AF4E78B-47B6-916F-D4A3-8335C071A303}"/>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061225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5EB877E-0CE0-F35C-0348-86E9DB4543F5}"/>
              </a:ext>
            </a:extLst>
          </p:cNvPr>
          <p:cNvPicPr>
            <a:picLocks noChangeAspect="1"/>
          </p:cNvPicPr>
          <p:nvPr/>
        </p:nvPicPr>
        <p:blipFill>
          <a:blip r:embed="rId2"/>
          <a:stretch>
            <a:fillRect/>
          </a:stretch>
        </p:blipFill>
        <p:spPr>
          <a:xfrm>
            <a:off x="4759342" y="2354906"/>
            <a:ext cx="4200508" cy="3566469"/>
          </a:xfrm>
          <a:prstGeom prst="rect">
            <a:avLst/>
          </a:prstGeom>
        </p:spPr>
      </p:pic>
      <p:sp>
        <p:nvSpPr>
          <p:cNvPr id="2" name="Title"/>
          <p:cNvSpPr>
            <a:spLocks noGrp="1"/>
          </p:cNvSpPr>
          <p:nvPr>
            <p:ph type="title"/>
          </p:nvPr>
        </p:nvSpPr>
        <p:spPr/>
        <p:txBody>
          <a:bodyPr/>
          <a:lstStyle/>
          <a:p>
            <a:r>
              <a:rPr lang="en-US"/>
              <a:t>EURUSD - 2023-Commandes IG</a:t>
            </a:r>
          </a:p>
        </p:txBody>
      </p:sp>
      <p:pic>
        <p:nvPicPr>
          <p:cNvPr id="3" name="EURUSD_ImageALLOC">
            <a:extLst>
              <a:ext uri="{FF2B5EF4-FFF2-40B4-BE49-F238E27FC236}">
                <a16:creationId xmlns:a16="http://schemas.microsoft.com/office/drawing/2014/main" id="{1D001C65-DDA4-4BA2-1D49-09031DCCB778}"/>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84145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HG</a:t>
            </a:r>
          </a:p>
        </p:txBody>
      </p:sp>
      <p:pic>
        <p:nvPicPr>
          <p:cNvPr id="3" name="EURUSD_ImageALLOC">
            <a:extLst>
              <a:ext uri="{FF2B5EF4-FFF2-40B4-BE49-F238E27FC236}">
                <a16:creationId xmlns:a16="http://schemas.microsoft.com/office/drawing/2014/main" id="{420B18D6-0EED-4478-9641-48A1CDC2674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BFA6E9A5-CA0A-F42C-A3CA-BBCED7CE0DA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1910982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- 2024-Commandes IG</a:t>
            </a:r>
          </a:p>
        </p:txBody>
      </p:sp>
      <p:pic>
        <p:nvPicPr>
          <p:cNvPr id="3" name="EURUSD_ImageALLOC">
            <a:extLst>
              <a:ext uri="{FF2B5EF4-FFF2-40B4-BE49-F238E27FC236}">
                <a16:creationId xmlns:a16="http://schemas.microsoft.com/office/drawing/2014/main" id="{F982D442-85DD-47AD-5CA0-0741EFB603B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1D4CE1DA-AE5A-F8AC-E4C5-4B9D6ED13822}"/>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708426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D45634C-4640-2498-7D5B-3EA7DED7DC39}"/>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AERO-2023</a:t>
            </a:r>
          </a:p>
        </p:txBody>
      </p:sp>
      <p:pic>
        <p:nvPicPr>
          <p:cNvPr id="3" name="EURUSD_ImageALLOC">
            <a:extLst>
              <a:ext uri="{FF2B5EF4-FFF2-40B4-BE49-F238E27FC236}">
                <a16:creationId xmlns:a16="http://schemas.microsoft.com/office/drawing/2014/main" id="{05620E9A-3F0F-81DE-836B-18D971757C8F}"/>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2394489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EFEAF8C-35F1-6713-D0F6-E8C0189D2A0C}"/>
              </a:ext>
            </a:extLst>
          </p:cNvPr>
          <p:cNvPicPr>
            <a:picLocks noChangeAspect="1"/>
          </p:cNvPicPr>
          <p:nvPr/>
        </p:nvPicPr>
        <p:blipFill>
          <a:blip r:embed="rId2"/>
          <a:stretch>
            <a:fillRect/>
          </a:stretch>
        </p:blipFill>
        <p:spPr>
          <a:xfrm>
            <a:off x="4749800" y="2349500"/>
            <a:ext cx="4212701" cy="3596952"/>
          </a:xfrm>
          <a:prstGeom prst="rect">
            <a:avLst/>
          </a:prstGeom>
        </p:spPr>
      </p:pic>
      <p:sp>
        <p:nvSpPr>
          <p:cNvPr id="2" name="Title"/>
          <p:cNvSpPr>
            <a:spLocks noGrp="1"/>
          </p:cNvSpPr>
          <p:nvPr>
            <p:ph type="title"/>
          </p:nvPr>
        </p:nvSpPr>
        <p:spPr/>
        <p:txBody>
          <a:bodyPr/>
          <a:lstStyle/>
          <a:p>
            <a:r>
              <a:rPr lang="en-US"/>
              <a:t>EURUSD - AERO-2024</a:t>
            </a:r>
          </a:p>
        </p:txBody>
      </p:sp>
      <p:pic>
        <p:nvPicPr>
          <p:cNvPr id="3" name="EURUSD_ImageALLOC">
            <a:extLst>
              <a:ext uri="{FF2B5EF4-FFF2-40B4-BE49-F238E27FC236}">
                <a16:creationId xmlns:a16="http://schemas.microsoft.com/office/drawing/2014/main" id="{523844BE-9ABB-A1E8-3E10-820E48C03E7D}"/>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88625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5389B34-771E-4E72-4313-C45F626A9F16}"/>
              </a:ext>
            </a:extLst>
          </p:cNvPr>
          <p:cNvPicPr>
            <a:picLocks noChangeAspect="1"/>
          </p:cNvPicPr>
          <p:nvPr/>
        </p:nvPicPr>
        <p:blipFill>
          <a:blip r:embed="rId2"/>
          <a:stretch>
            <a:fillRect/>
          </a:stretch>
        </p:blipFill>
        <p:spPr>
          <a:xfrm>
            <a:off x="4749800" y="2324423"/>
            <a:ext cx="4212701" cy="3596952"/>
          </a:xfrm>
          <a:prstGeom prst="rect">
            <a:avLst/>
          </a:prstGeom>
        </p:spPr>
      </p:pic>
      <p:sp>
        <p:nvSpPr>
          <p:cNvPr id="2" name="Title"/>
          <p:cNvSpPr>
            <a:spLocks noGrp="1"/>
          </p:cNvSpPr>
          <p:nvPr>
            <p:ph type="title"/>
          </p:nvPr>
        </p:nvSpPr>
        <p:spPr/>
        <p:txBody>
          <a:bodyPr/>
          <a:lstStyle/>
          <a:p>
            <a:r>
              <a:rPr lang="en-US"/>
              <a:t>EURUSD - AERO-2025</a:t>
            </a:r>
          </a:p>
        </p:txBody>
      </p:sp>
      <p:pic>
        <p:nvPicPr>
          <p:cNvPr id="3" name="EURUSD_ImageALLOC">
            <a:extLst>
              <a:ext uri="{FF2B5EF4-FFF2-40B4-BE49-F238E27FC236}">
                <a16:creationId xmlns:a16="http://schemas.microsoft.com/office/drawing/2014/main" id="{F93DB316-735B-8461-846A-476683FEFED6}"/>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900789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D8CEBED-28D4-2323-6658-FD87DDE5FD43}"/>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INDUSTRIE-2023</a:t>
            </a:r>
          </a:p>
        </p:txBody>
      </p:sp>
      <p:pic>
        <p:nvPicPr>
          <p:cNvPr id="3" name="EURUSD_ImageALLOC">
            <a:extLst>
              <a:ext uri="{FF2B5EF4-FFF2-40B4-BE49-F238E27FC236}">
                <a16:creationId xmlns:a16="http://schemas.microsoft.com/office/drawing/2014/main" id="{EEE3AAD3-CEB5-BE3C-63FD-8AED4D6ACD5D}"/>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897707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ACA3BAE5-F1C1-3FD0-92FA-9EED937F319D}"/>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LSF-2023</a:t>
            </a:r>
          </a:p>
        </p:txBody>
      </p:sp>
      <p:pic>
        <p:nvPicPr>
          <p:cNvPr id="3" name="EURUSD_ImageALLOC">
            <a:extLst>
              <a:ext uri="{FF2B5EF4-FFF2-40B4-BE49-F238E27FC236}">
                <a16:creationId xmlns:a16="http://schemas.microsoft.com/office/drawing/2014/main" id="{52863139-144C-6B93-3DBD-BA2D90F05EFD}"/>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633186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51C8644-D96E-EAD0-3472-7933FB7770F7}"/>
              </a:ext>
            </a:extLst>
          </p:cNvPr>
          <p:cNvPicPr>
            <a:picLocks noChangeAspect="1"/>
          </p:cNvPicPr>
          <p:nvPr/>
        </p:nvPicPr>
        <p:blipFill>
          <a:blip r:embed="rId2"/>
          <a:stretch>
            <a:fillRect/>
          </a:stretch>
        </p:blipFill>
        <p:spPr>
          <a:xfrm>
            <a:off x="4739969" y="2349500"/>
            <a:ext cx="4212701" cy="3596952"/>
          </a:xfrm>
          <a:prstGeom prst="rect">
            <a:avLst/>
          </a:prstGeom>
        </p:spPr>
      </p:pic>
      <p:sp>
        <p:nvSpPr>
          <p:cNvPr id="2" name="Title"/>
          <p:cNvSpPr>
            <a:spLocks noGrp="1"/>
          </p:cNvSpPr>
          <p:nvPr>
            <p:ph type="title"/>
          </p:nvPr>
        </p:nvSpPr>
        <p:spPr/>
        <p:txBody>
          <a:bodyPr/>
          <a:lstStyle/>
          <a:p>
            <a:r>
              <a:rPr lang="en-US"/>
              <a:t>EURUSD - LSF-2024</a:t>
            </a:r>
          </a:p>
        </p:txBody>
      </p:sp>
      <p:pic>
        <p:nvPicPr>
          <p:cNvPr id="3" name="EURUSD_ImageALLOC">
            <a:extLst>
              <a:ext uri="{FF2B5EF4-FFF2-40B4-BE49-F238E27FC236}">
                <a16:creationId xmlns:a16="http://schemas.microsoft.com/office/drawing/2014/main" id="{1EB563BA-3029-486B-7084-572818C4392C}"/>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823330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2DD619B-2EAC-EF3D-72AB-6348A3F8D187}"/>
              </a:ext>
            </a:extLst>
          </p:cNvPr>
          <p:cNvPicPr>
            <a:picLocks noChangeAspect="1"/>
          </p:cNvPicPr>
          <p:nvPr/>
        </p:nvPicPr>
        <p:blipFill>
          <a:blip r:embed="rId2"/>
          <a:stretch>
            <a:fillRect/>
          </a:stretch>
        </p:blipFill>
        <p:spPr>
          <a:xfrm>
            <a:off x="4749800" y="2349500"/>
            <a:ext cx="4200508" cy="3535986"/>
          </a:xfrm>
          <a:prstGeom prst="rect">
            <a:avLst/>
          </a:prstGeom>
        </p:spPr>
      </p:pic>
      <p:sp>
        <p:nvSpPr>
          <p:cNvPr id="2" name="Title"/>
          <p:cNvSpPr>
            <a:spLocks noGrp="1"/>
          </p:cNvSpPr>
          <p:nvPr>
            <p:ph type="title"/>
          </p:nvPr>
        </p:nvSpPr>
        <p:spPr/>
        <p:txBody>
          <a:bodyPr/>
          <a:lstStyle/>
          <a:p>
            <a:r>
              <a:rPr lang="en-US"/>
              <a:t>EURUSD - LSF-2025</a:t>
            </a:r>
          </a:p>
        </p:txBody>
      </p:sp>
      <p:pic>
        <p:nvPicPr>
          <p:cNvPr id="3" name="EURUSD_ImageALLOC">
            <a:extLst>
              <a:ext uri="{FF2B5EF4-FFF2-40B4-BE49-F238E27FC236}">
                <a16:creationId xmlns:a16="http://schemas.microsoft.com/office/drawing/2014/main" id="{B54B5A8B-C402-3708-D251-F57568DD05D2}"/>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568826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27FFB8D-932B-410A-BC6F-BCDCF40CBFE5}"/>
              </a:ext>
            </a:extLst>
          </p:cNvPr>
          <p:cNvPicPr>
            <a:picLocks noChangeAspect="1"/>
          </p:cNvPicPr>
          <p:nvPr/>
        </p:nvPicPr>
        <p:blipFill>
          <a:blip r:embed="rId2"/>
          <a:stretch>
            <a:fillRect/>
          </a:stretch>
        </p:blipFill>
        <p:spPr>
          <a:xfrm>
            <a:off x="4721681" y="2349500"/>
            <a:ext cx="4212701" cy="3596952"/>
          </a:xfrm>
          <a:prstGeom prst="rect">
            <a:avLst/>
          </a:prstGeom>
        </p:spPr>
      </p:pic>
      <p:sp>
        <p:nvSpPr>
          <p:cNvPr id="2" name="Title"/>
          <p:cNvSpPr>
            <a:spLocks noGrp="1"/>
          </p:cNvSpPr>
          <p:nvPr>
            <p:ph type="title"/>
          </p:nvPr>
        </p:nvSpPr>
        <p:spPr/>
        <p:txBody>
          <a:bodyPr/>
          <a:lstStyle/>
          <a:p>
            <a:r>
              <a:rPr lang="en-US"/>
              <a:t>EURUSD - LSF-2026</a:t>
            </a:r>
          </a:p>
        </p:txBody>
      </p:sp>
      <p:pic>
        <p:nvPicPr>
          <p:cNvPr id="3" name="EURUSD_ImageALLOC">
            <a:extLst>
              <a:ext uri="{FF2B5EF4-FFF2-40B4-BE49-F238E27FC236}">
                <a16:creationId xmlns:a16="http://schemas.microsoft.com/office/drawing/2014/main" id="{AC455BD4-29A7-021A-EAE4-1C735C28E14D}"/>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4018019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30C322D-D19A-2C61-E807-B11B14FB4BCB}"/>
              </a:ext>
            </a:extLst>
          </p:cNvPr>
          <p:cNvPicPr>
            <a:picLocks noChangeAspect="1"/>
          </p:cNvPicPr>
          <p:nvPr/>
        </p:nvPicPr>
        <p:blipFill>
          <a:blip r:embed="rId2"/>
          <a:stretch>
            <a:fillRect/>
          </a:stretch>
        </p:blipFill>
        <p:spPr>
          <a:xfrm>
            <a:off x="4695079" y="2333948"/>
            <a:ext cx="4212701" cy="3596952"/>
          </a:xfrm>
          <a:prstGeom prst="rect">
            <a:avLst/>
          </a:prstGeom>
        </p:spPr>
      </p:pic>
      <p:sp>
        <p:nvSpPr>
          <p:cNvPr id="2" name="Title"/>
          <p:cNvSpPr>
            <a:spLocks noGrp="1"/>
          </p:cNvSpPr>
          <p:nvPr>
            <p:ph type="title"/>
          </p:nvPr>
        </p:nvSpPr>
        <p:spPr/>
        <p:txBody>
          <a:bodyPr/>
          <a:lstStyle/>
          <a:p>
            <a:r>
              <a:rPr lang="en-US"/>
              <a:t>EURUSD - LSF-2027</a:t>
            </a:r>
          </a:p>
        </p:txBody>
      </p:sp>
      <p:pic>
        <p:nvPicPr>
          <p:cNvPr id="3" name="EURUSD_ImageALLOC">
            <a:extLst>
              <a:ext uri="{FF2B5EF4-FFF2-40B4-BE49-F238E27FC236}">
                <a16:creationId xmlns:a16="http://schemas.microsoft.com/office/drawing/2014/main" id="{951C0489-02B3-E6A7-E6CE-0393B6AF98FB}"/>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984826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C4AA900-CC2C-843A-61E4-9680004E9A1B}"/>
              </a:ext>
            </a:extLst>
          </p:cNvPr>
          <p:cNvPicPr>
            <a:picLocks noChangeAspect="1"/>
          </p:cNvPicPr>
          <p:nvPr/>
        </p:nvPicPr>
        <p:blipFill>
          <a:blip r:embed="rId2"/>
          <a:stretch>
            <a:fillRect/>
          </a:stretch>
        </p:blipFill>
        <p:spPr>
          <a:xfrm>
            <a:off x="127000" y="1524000"/>
            <a:ext cx="8890000" cy="468287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2FA4E04B-C09E-976C-6101-F1A51E16A7C8}"/>
              </a:ext>
            </a:extLst>
          </p:cNvPr>
          <p:cNvPicPr>
            <a:picLocks noChangeAspect="1"/>
          </p:cNvPicPr>
          <p:nvPr/>
        </p:nvPicPr>
        <p:blipFill>
          <a:blip r:embed="rId2"/>
          <a:stretch>
            <a:fillRect/>
          </a:stretch>
        </p:blipFill>
        <p:spPr>
          <a:xfrm>
            <a:off x="127000" y="1524000"/>
            <a:ext cx="8890000" cy="437399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A8872118-B4E3-C440-7906-1295ED3A53F9}"/>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2099376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50ED5D5-5DD4-2581-B48B-316F3C6A8F01}"/>
              </a:ext>
            </a:extLst>
          </p:cNvPr>
          <p:cNvPicPr>
            <a:picLocks noChangeAspect="1"/>
          </p:cNvPicPr>
          <p:nvPr/>
        </p:nvPicPr>
        <p:blipFill>
          <a:blip r:embed="rId2"/>
          <a:stretch>
            <a:fillRect/>
          </a:stretch>
        </p:blipFill>
        <p:spPr>
          <a:xfrm>
            <a:off x="824479" y="1270000"/>
            <a:ext cx="7382896" cy="5029636"/>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443091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- 2022-Commandes HG</a:t>
            </a:r>
          </a:p>
        </p:txBody>
      </p:sp>
      <p:pic>
        <p:nvPicPr>
          <p:cNvPr id="3" name="EURUSD_ImageALLOC">
            <a:extLst>
              <a:ext uri="{FF2B5EF4-FFF2-40B4-BE49-F238E27FC236}">
                <a16:creationId xmlns:a16="http://schemas.microsoft.com/office/drawing/2014/main" id="{47048BD2-5DE0-9A90-3876-38292BD5A78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6686374E-E23C-CFD9-19D8-ED5F714F9D9E}"/>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2191385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5689</TotalTime>
  <Words>674</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- 2022-Commandes HG</vt:lpstr>
      <vt:lpstr>EURUSD - 2022-Commandes IG</vt:lpstr>
      <vt:lpstr>EURUSD - 2023-Commandes HG</vt:lpstr>
      <vt:lpstr>EURUSD - 2023-Commandes IG</vt:lpstr>
      <vt:lpstr>EURUSD - 2024-Commandes HG</vt:lpstr>
      <vt:lpstr>EURUSD - 2024-Commandes IG</vt:lpstr>
      <vt:lpstr>EURUSD - AERO-2023</vt:lpstr>
      <vt:lpstr>EURUSD - AERO-2024</vt:lpstr>
      <vt:lpstr>EURUSD - AERO-2025</vt:lpstr>
      <vt:lpstr>EURUSD - INDUSTRIE-2023</vt:lpstr>
      <vt:lpstr>EURUSD - LSF-2023</vt:lpstr>
      <vt:lpstr>EURUSD - LSF-2024</vt:lpstr>
      <vt:lpstr>EURUSD - LSF-2025</vt:lpstr>
      <vt:lpstr>EURUSD - LSF-2026</vt:lpstr>
      <vt:lpstr>EURUSD - LSF-2027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700</cp:revision>
  <cp:lastPrinted>2012-02-01T10:00:25Z</cp:lastPrinted>
  <dcterms:created xsi:type="dcterms:W3CDTF">2010-04-23T15:09:35Z</dcterms:created>
  <dcterms:modified xsi:type="dcterms:W3CDTF">2023-11-02T15:59:25Z</dcterms:modified>
</cp:coreProperties>
</file>