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514" r:id="rId26"/>
    <p:sldId id="515"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06/12/2023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12/6/2023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12/6/2023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12/6/2023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12/6/2023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12/6/2023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12/6/2023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12/6/2023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12/6/2023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12/6/2023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12/6/2023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12/6/2023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12/6/2023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12/6/2023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12/6/2023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12/6/2023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12/6/2023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12/6/2023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12/6/2023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12/6/2023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12/6/2023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12/6/2023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12/6/2023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12/6/2023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12/6/2023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12/6/2023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12/6/2023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12/6/2023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12/6/2023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12/6/2023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12/6/2023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12/6/2023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12/6/2023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12/6/2023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12/6/2023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IG</a:t>
            </a:r>
          </a:p>
        </p:txBody>
      </p:sp>
      <p:pic>
        <p:nvPicPr>
          <p:cNvPr id="3" name="EURUSD_ImageALLOC">
            <a:extLst>
              <a:ext uri="{FF2B5EF4-FFF2-40B4-BE49-F238E27FC236}">
                <a16:creationId xmlns:a16="http://schemas.microsoft.com/office/drawing/2014/main" id="{579E9931-E3DC-3D87-3F69-12DAF1A6354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5D085718-58A8-E12F-41F0-B57E8FEE6A61}"/>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859317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97605F2-7B0B-4456-E9EA-0EF2A0B70664}"/>
              </a:ext>
            </a:extLst>
          </p:cNvPr>
          <p:cNvPicPr>
            <a:picLocks noChangeAspect="1"/>
          </p:cNvPicPr>
          <p:nvPr/>
        </p:nvPicPr>
        <p:blipFill>
          <a:blip r:embed="rId2"/>
          <a:stretch>
            <a:fillRect/>
          </a:stretch>
        </p:blipFill>
        <p:spPr>
          <a:xfrm>
            <a:off x="4747897" y="2349500"/>
            <a:ext cx="4200508" cy="3566469"/>
          </a:xfrm>
          <a:prstGeom prst="rect">
            <a:avLst/>
          </a:prstGeom>
        </p:spPr>
      </p:pic>
      <p:sp>
        <p:nvSpPr>
          <p:cNvPr id="2" name="Title"/>
          <p:cNvSpPr>
            <a:spLocks noGrp="1"/>
          </p:cNvSpPr>
          <p:nvPr>
            <p:ph type="title"/>
          </p:nvPr>
        </p:nvSpPr>
        <p:spPr/>
        <p:txBody>
          <a:bodyPr/>
          <a:lstStyle/>
          <a:p>
            <a:r>
              <a:rPr lang="en-US"/>
              <a:t>EURUSD - 2023-Commandes HG</a:t>
            </a:r>
          </a:p>
        </p:txBody>
      </p:sp>
      <p:pic>
        <p:nvPicPr>
          <p:cNvPr id="3" name="EURUSD_ImageALLOC">
            <a:extLst>
              <a:ext uri="{FF2B5EF4-FFF2-40B4-BE49-F238E27FC236}">
                <a16:creationId xmlns:a16="http://schemas.microsoft.com/office/drawing/2014/main" id="{5A50630B-1E8D-0113-22BE-E1737FE13489}"/>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310564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D4E7EE0-F49C-CA86-1453-52F794BF461C}"/>
              </a:ext>
            </a:extLst>
          </p:cNvPr>
          <p:cNvPicPr>
            <a:picLocks noChangeAspect="1"/>
          </p:cNvPicPr>
          <p:nvPr/>
        </p:nvPicPr>
        <p:blipFill>
          <a:blip r:embed="rId2"/>
          <a:stretch>
            <a:fillRect/>
          </a:stretch>
        </p:blipFill>
        <p:spPr>
          <a:xfrm>
            <a:off x="4759342" y="2349500"/>
            <a:ext cx="4200508" cy="3566469"/>
          </a:xfrm>
          <a:prstGeom prst="rect">
            <a:avLst/>
          </a:prstGeom>
        </p:spPr>
      </p:pic>
      <p:sp>
        <p:nvSpPr>
          <p:cNvPr id="2" name="Title"/>
          <p:cNvSpPr>
            <a:spLocks noGrp="1"/>
          </p:cNvSpPr>
          <p:nvPr>
            <p:ph type="title"/>
          </p:nvPr>
        </p:nvSpPr>
        <p:spPr/>
        <p:txBody>
          <a:bodyPr/>
          <a:lstStyle/>
          <a:p>
            <a:r>
              <a:rPr lang="en-US"/>
              <a:t>EURUSD - 2023-Commandes IG</a:t>
            </a:r>
          </a:p>
        </p:txBody>
      </p:sp>
      <p:pic>
        <p:nvPicPr>
          <p:cNvPr id="3" name="EURUSD_ImageALLOC">
            <a:extLst>
              <a:ext uri="{FF2B5EF4-FFF2-40B4-BE49-F238E27FC236}">
                <a16:creationId xmlns:a16="http://schemas.microsoft.com/office/drawing/2014/main" id="{72594643-2AED-85B0-26FE-9FB5B040650B}"/>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53485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HG</a:t>
            </a:r>
          </a:p>
        </p:txBody>
      </p:sp>
      <p:pic>
        <p:nvPicPr>
          <p:cNvPr id="3" name="EURUSD_ImageALLOC">
            <a:extLst>
              <a:ext uri="{FF2B5EF4-FFF2-40B4-BE49-F238E27FC236}">
                <a16:creationId xmlns:a16="http://schemas.microsoft.com/office/drawing/2014/main" id="{5F0A9029-BAF2-62F4-A2DC-88790CB21B3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49CE1315-7974-34DD-44EC-054AAD8AD4EC}"/>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26055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IG</a:t>
            </a:r>
          </a:p>
        </p:txBody>
      </p:sp>
      <p:pic>
        <p:nvPicPr>
          <p:cNvPr id="3" name="EURUSD_ImageALLOC">
            <a:extLst>
              <a:ext uri="{FF2B5EF4-FFF2-40B4-BE49-F238E27FC236}">
                <a16:creationId xmlns:a16="http://schemas.microsoft.com/office/drawing/2014/main" id="{1C94F12E-7F87-9FE3-E161-6933DB76C22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FF260800-993E-72E2-33BE-866B59EDEBB7}"/>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4102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DC4750B-60F3-B4A1-99FA-005EB0CF6EE4}"/>
              </a:ext>
            </a:extLst>
          </p:cNvPr>
          <p:cNvPicPr>
            <a:picLocks noChangeAspect="1"/>
          </p:cNvPicPr>
          <p:nvPr/>
        </p:nvPicPr>
        <p:blipFill>
          <a:blip r:embed="rId2"/>
          <a:stretch>
            <a:fillRect/>
          </a:stretch>
        </p:blipFill>
        <p:spPr>
          <a:xfrm>
            <a:off x="4749800" y="2354906"/>
            <a:ext cx="4200508" cy="3566469"/>
          </a:xfrm>
          <a:prstGeom prst="rect">
            <a:avLst/>
          </a:prstGeom>
        </p:spPr>
      </p:pic>
      <p:sp>
        <p:nvSpPr>
          <p:cNvPr id="2" name="Title"/>
          <p:cNvSpPr>
            <a:spLocks noGrp="1"/>
          </p:cNvSpPr>
          <p:nvPr>
            <p:ph type="title"/>
          </p:nvPr>
        </p:nvSpPr>
        <p:spPr/>
        <p:txBody>
          <a:bodyPr/>
          <a:lstStyle/>
          <a:p>
            <a:r>
              <a:rPr lang="en-US"/>
              <a:t>EURUSD - AERO-2023</a:t>
            </a:r>
          </a:p>
        </p:txBody>
      </p:sp>
      <p:pic>
        <p:nvPicPr>
          <p:cNvPr id="3" name="EURUSD_ImageALLOC">
            <a:extLst>
              <a:ext uri="{FF2B5EF4-FFF2-40B4-BE49-F238E27FC236}">
                <a16:creationId xmlns:a16="http://schemas.microsoft.com/office/drawing/2014/main" id="{CB5326F7-EE55-9A2B-A168-8857425BDF81}"/>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750849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870E222-3F6B-AFA2-E3E4-91F003CB5564}"/>
              </a:ext>
            </a:extLst>
          </p:cNvPr>
          <p:cNvPicPr>
            <a:picLocks noChangeAspect="1"/>
          </p:cNvPicPr>
          <p:nvPr/>
        </p:nvPicPr>
        <p:blipFill>
          <a:blip r:embed="rId2"/>
          <a:stretch>
            <a:fillRect/>
          </a:stretch>
        </p:blipFill>
        <p:spPr>
          <a:xfrm>
            <a:off x="4749800" y="2333948"/>
            <a:ext cx="4212701" cy="3596952"/>
          </a:xfrm>
          <a:prstGeom prst="rect">
            <a:avLst/>
          </a:prstGeom>
        </p:spPr>
      </p:pic>
      <p:sp>
        <p:nvSpPr>
          <p:cNvPr id="2" name="Title"/>
          <p:cNvSpPr>
            <a:spLocks noGrp="1"/>
          </p:cNvSpPr>
          <p:nvPr>
            <p:ph type="title"/>
          </p:nvPr>
        </p:nvSpPr>
        <p:spPr/>
        <p:txBody>
          <a:bodyPr/>
          <a:lstStyle/>
          <a:p>
            <a:r>
              <a:rPr lang="en-US"/>
              <a:t>EURUSD - AERO-2024</a:t>
            </a:r>
          </a:p>
        </p:txBody>
      </p:sp>
      <p:pic>
        <p:nvPicPr>
          <p:cNvPr id="3" name="EURUSD_ImageALLOC">
            <a:extLst>
              <a:ext uri="{FF2B5EF4-FFF2-40B4-BE49-F238E27FC236}">
                <a16:creationId xmlns:a16="http://schemas.microsoft.com/office/drawing/2014/main" id="{754AEF72-B9A9-D1FC-46CD-6C526B883DEF}"/>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360726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B97935F-FC1E-3CC3-5DCA-F89024C0D369}"/>
              </a:ext>
            </a:extLst>
          </p:cNvPr>
          <p:cNvPicPr>
            <a:picLocks noChangeAspect="1"/>
          </p:cNvPicPr>
          <p:nvPr/>
        </p:nvPicPr>
        <p:blipFill>
          <a:blip r:embed="rId2"/>
          <a:stretch>
            <a:fillRect/>
          </a:stretch>
        </p:blipFill>
        <p:spPr>
          <a:xfrm>
            <a:off x="4759342" y="2349500"/>
            <a:ext cx="4200508" cy="3542083"/>
          </a:xfrm>
          <a:prstGeom prst="rect">
            <a:avLst/>
          </a:prstGeom>
        </p:spPr>
      </p:pic>
      <p:sp>
        <p:nvSpPr>
          <p:cNvPr id="2" name="Title"/>
          <p:cNvSpPr>
            <a:spLocks noGrp="1"/>
          </p:cNvSpPr>
          <p:nvPr>
            <p:ph type="title"/>
          </p:nvPr>
        </p:nvSpPr>
        <p:spPr/>
        <p:txBody>
          <a:bodyPr/>
          <a:lstStyle/>
          <a:p>
            <a:r>
              <a:rPr lang="en-US"/>
              <a:t>EURUSD - AERO-2025</a:t>
            </a:r>
          </a:p>
        </p:txBody>
      </p:sp>
      <p:pic>
        <p:nvPicPr>
          <p:cNvPr id="3" name="EURUSD_ImageALLOC">
            <a:extLst>
              <a:ext uri="{FF2B5EF4-FFF2-40B4-BE49-F238E27FC236}">
                <a16:creationId xmlns:a16="http://schemas.microsoft.com/office/drawing/2014/main" id="{AA6A59EC-0479-5433-2975-BA748A3EBBAA}"/>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73949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71960BB-8FA8-8AF1-60CF-208C8C4A0891}"/>
              </a:ext>
            </a:extLst>
          </p:cNvPr>
          <p:cNvPicPr>
            <a:picLocks noChangeAspect="1"/>
          </p:cNvPicPr>
          <p:nvPr/>
        </p:nvPicPr>
        <p:blipFill>
          <a:blip r:embed="rId2"/>
          <a:stretch>
            <a:fillRect/>
          </a:stretch>
        </p:blipFill>
        <p:spPr>
          <a:xfrm>
            <a:off x="4749800" y="2349500"/>
            <a:ext cx="4212701" cy="3596952"/>
          </a:xfrm>
          <a:prstGeom prst="rect">
            <a:avLst/>
          </a:prstGeom>
        </p:spPr>
      </p:pic>
      <p:sp>
        <p:nvSpPr>
          <p:cNvPr id="2" name="Title"/>
          <p:cNvSpPr>
            <a:spLocks noGrp="1"/>
          </p:cNvSpPr>
          <p:nvPr>
            <p:ph type="title"/>
          </p:nvPr>
        </p:nvSpPr>
        <p:spPr/>
        <p:txBody>
          <a:bodyPr/>
          <a:lstStyle/>
          <a:p>
            <a:r>
              <a:rPr lang="en-US"/>
              <a:t>EURUSD - AERO-2026</a:t>
            </a:r>
          </a:p>
        </p:txBody>
      </p:sp>
      <p:pic>
        <p:nvPicPr>
          <p:cNvPr id="3" name="EURUSD_ImageALLOC">
            <a:extLst>
              <a:ext uri="{FF2B5EF4-FFF2-40B4-BE49-F238E27FC236}">
                <a16:creationId xmlns:a16="http://schemas.microsoft.com/office/drawing/2014/main" id="{20AC65D5-9EC8-AD26-72C3-B5B6C17908B5}"/>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902481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CAA9A9C-ED4F-3960-446F-D761F752FE09}"/>
              </a:ext>
            </a:extLst>
          </p:cNvPr>
          <p:cNvPicPr>
            <a:picLocks noChangeAspect="1"/>
          </p:cNvPicPr>
          <p:nvPr/>
        </p:nvPicPr>
        <p:blipFill>
          <a:blip r:embed="rId2"/>
          <a:stretch>
            <a:fillRect/>
          </a:stretch>
        </p:blipFill>
        <p:spPr>
          <a:xfrm>
            <a:off x="4749800" y="2355282"/>
            <a:ext cx="4212701" cy="3566093"/>
          </a:xfrm>
          <a:prstGeom prst="rect">
            <a:avLst/>
          </a:prstGeom>
        </p:spPr>
      </p:pic>
      <p:sp>
        <p:nvSpPr>
          <p:cNvPr id="2" name="Title"/>
          <p:cNvSpPr>
            <a:spLocks noGrp="1"/>
          </p:cNvSpPr>
          <p:nvPr>
            <p:ph type="title"/>
          </p:nvPr>
        </p:nvSpPr>
        <p:spPr/>
        <p:txBody>
          <a:bodyPr/>
          <a:lstStyle/>
          <a:p>
            <a:r>
              <a:rPr lang="en-US"/>
              <a:t>EURUSD - INDUSTRIE-2023</a:t>
            </a:r>
          </a:p>
        </p:txBody>
      </p:sp>
      <p:pic>
        <p:nvPicPr>
          <p:cNvPr id="3" name="EURUSD_ImageALLOC">
            <a:extLst>
              <a:ext uri="{FF2B5EF4-FFF2-40B4-BE49-F238E27FC236}">
                <a16:creationId xmlns:a16="http://schemas.microsoft.com/office/drawing/2014/main" id="{50DFC105-086B-4CE6-0167-ED8C462B9D8B}"/>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1777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BBC13E3-34A5-EC2D-B92A-3134339E4AB0}"/>
              </a:ext>
            </a:extLst>
          </p:cNvPr>
          <p:cNvPicPr>
            <a:picLocks noChangeAspect="1"/>
          </p:cNvPicPr>
          <p:nvPr/>
        </p:nvPicPr>
        <p:blipFill>
          <a:blip r:embed="rId2"/>
          <a:stretch>
            <a:fillRect/>
          </a:stretch>
        </p:blipFill>
        <p:spPr>
          <a:xfrm>
            <a:off x="4749800" y="2349500"/>
            <a:ext cx="4200508" cy="3571875"/>
          </a:xfrm>
          <a:prstGeom prst="rect">
            <a:avLst/>
          </a:prstGeom>
        </p:spPr>
      </p:pic>
      <p:sp>
        <p:nvSpPr>
          <p:cNvPr id="2" name="Title"/>
          <p:cNvSpPr>
            <a:spLocks noGrp="1"/>
          </p:cNvSpPr>
          <p:nvPr>
            <p:ph type="title"/>
          </p:nvPr>
        </p:nvSpPr>
        <p:spPr/>
        <p:txBody>
          <a:bodyPr/>
          <a:lstStyle/>
          <a:p>
            <a:r>
              <a:rPr lang="en-US"/>
              <a:t>EURUSD - INDUSTRIE-2024</a:t>
            </a:r>
          </a:p>
        </p:txBody>
      </p:sp>
      <p:pic>
        <p:nvPicPr>
          <p:cNvPr id="3" name="EURUSD_ImageALLOC">
            <a:extLst>
              <a:ext uri="{FF2B5EF4-FFF2-40B4-BE49-F238E27FC236}">
                <a16:creationId xmlns:a16="http://schemas.microsoft.com/office/drawing/2014/main" id="{68206AB7-1C42-8AD1-AF0F-06A01B1590D9}"/>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431258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AFD7A26-7A07-0288-0614-C4E25AAF2A19}"/>
              </a:ext>
            </a:extLst>
          </p:cNvPr>
          <p:cNvPicPr>
            <a:picLocks noChangeAspect="1"/>
          </p:cNvPicPr>
          <p:nvPr/>
        </p:nvPicPr>
        <p:blipFill>
          <a:blip r:embed="rId2"/>
          <a:stretch>
            <a:fillRect/>
          </a:stretch>
        </p:blipFill>
        <p:spPr>
          <a:xfrm>
            <a:off x="4749800" y="2349500"/>
            <a:ext cx="4212701" cy="3571875"/>
          </a:xfrm>
          <a:prstGeom prst="rect">
            <a:avLst/>
          </a:prstGeom>
        </p:spPr>
      </p:pic>
      <p:sp>
        <p:nvSpPr>
          <p:cNvPr id="2" name="Title"/>
          <p:cNvSpPr>
            <a:spLocks noGrp="1"/>
          </p:cNvSpPr>
          <p:nvPr>
            <p:ph type="title"/>
          </p:nvPr>
        </p:nvSpPr>
        <p:spPr/>
        <p:txBody>
          <a:bodyPr/>
          <a:lstStyle/>
          <a:p>
            <a:r>
              <a:rPr lang="en-US"/>
              <a:t>EURUSD - LSF-2023</a:t>
            </a:r>
          </a:p>
        </p:txBody>
      </p:sp>
      <p:pic>
        <p:nvPicPr>
          <p:cNvPr id="3" name="EURUSD_ImageALLOC">
            <a:extLst>
              <a:ext uri="{FF2B5EF4-FFF2-40B4-BE49-F238E27FC236}">
                <a16:creationId xmlns:a16="http://schemas.microsoft.com/office/drawing/2014/main" id="{78E302B3-3B2D-52A2-8A10-17910C5F4CDA}"/>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653114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4DDF67B-2A87-8CC1-11AE-D40E9D39E35B}"/>
              </a:ext>
            </a:extLst>
          </p:cNvPr>
          <p:cNvPicPr>
            <a:picLocks noChangeAspect="1"/>
          </p:cNvPicPr>
          <p:nvPr/>
        </p:nvPicPr>
        <p:blipFill>
          <a:blip r:embed="rId2"/>
          <a:stretch>
            <a:fillRect/>
          </a:stretch>
        </p:blipFill>
        <p:spPr>
          <a:xfrm>
            <a:off x="4749800" y="2364395"/>
            <a:ext cx="4200508" cy="3556980"/>
          </a:xfrm>
          <a:prstGeom prst="rect">
            <a:avLst/>
          </a:prstGeom>
        </p:spPr>
      </p:pic>
      <p:sp>
        <p:nvSpPr>
          <p:cNvPr id="2" name="Title"/>
          <p:cNvSpPr>
            <a:spLocks noGrp="1"/>
          </p:cNvSpPr>
          <p:nvPr>
            <p:ph type="title"/>
          </p:nvPr>
        </p:nvSpPr>
        <p:spPr/>
        <p:txBody>
          <a:bodyPr/>
          <a:lstStyle/>
          <a:p>
            <a:r>
              <a:rPr lang="en-US"/>
              <a:t>EURUSD - LSF-2024</a:t>
            </a:r>
          </a:p>
        </p:txBody>
      </p:sp>
      <p:pic>
        <p:nvPicPr>
          <p:cNvPr id="3" name="EURUSD_ImageALLOC">
            <a:extLst>
              <a:ext uri="{FF2B5EF4-FFF2-40B4-BE49-F238E27FC236}">
                <a16:creationId xmlns:a16="http://schemas.microsoft.com/office/drawing/2014/main" id="{CB9707DF-E5A8-0024-F016-A98B45B3D55E}"/>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877025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LSF-2025</a:t>
            </a:r>
          </a:p>
        </p:txBody>
      </p:sp>
      <p:pic>
        <p:nvPicPr>
          <p:cNvPr id="3" name="EURUSD_ImageALLOC">
            <a:extLst>
              <a:ext uri="{FF2B5EF4-FFF2-40B4-BE49-F238E27FC236}">
                <a16:creationId xmlns:a16="http://schemas.microsoft.com/office/drawing/2014/main" id="{CBCB84F8-B0ED-F997-CA64-9E0F560950F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D7FD3CB5-1CD1-25AA-7B51-3F8E6DAE3329}"/>
              </a:ext>
            </a:extLst>
          </p:cNvPr>
          <p:cNvPicPr>
            <a:picLocks noChangeAspect="1"/>
          </p:cNvPicPr>
          <p:nvPr/>
        </p:nvPicPr>
        <p:blipFill>
          <a:blip r:embed="rId3"/>
          <a:stretch>
            <a:fillRect/>
          </a:stretch>
        </p:blipFill>
        <p:spPr>
          <a:xfrm>
            <a:off x="4749800" y="2349500"/>
            <a:ext cx="4200508" cy="3535986"/>
          </a:xfrm>
          <a:prstGeom prst="rect">
            <a:avLst/>
          </a:prstGeom>
        </p:spPr>
      </p:pic>
    </p:spTree>
    <p:extLst>
      <p:ext uri="{BB962C8B-B14F-4D97-AF65-F5344CB8AC3E}">
        <p14:creationId xmlns:p14="http://schemas.microsoft.com/office/powerpoint/2010/main" val="3734998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LSF-2026</a:t>
            </a:r>
          </a:p>
        </p:txBody>
      </p:sp>
      <p:pic>
        <p:nvPicPr>
          <p:cNvPr id="3" name="EURUSD_ImageALLOC">
            <a:extLst>
              <a:ext uri="{FF2B5EF4-FFF2-40B4-BE49-F238E27FC236}">
                <a16:creationId xmlns:a16="http://schemas.microsoft.com/office/drawing/2014/main" id="{51809DEA-A755-D154-5434-C7FF9F1C1883}"/>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A15C790C-F7B2-2D2C-B50A-C56DC0505795}"/>
              </a:ext>
            </a:extLst>
          </p:cNvPr>
          <p:cNvPicPr>
            <a:picLocks noChangeAspect="1"/>
          </p:cNvPicPr>
          <p:nvPr/>
        </p:nvPicPr>
        <p:blipFill>
          <a:blip r:embed="rId3"/>
          <a:stretch>
            <a:fillRect/>
          </a:stretch>
        </p:blipFill>
        <p:spPr>
          <a:xfrm>
            <a:off x="4721681" y="2349500"/>
            <a:ext cx="4212701" cy="3596952"/>
          </a:xfrm>
          <a:prstGeom prst="rect">
            <a:avLst/>
          </a:prstGeom>
        </p:spPr>
      </p:pic>
    </p:spTree>
    <p:extLst>
      <p:ext uri="{BB962C8B-B14F-4D97-AF65-F5344CB8AC3E}">
        <p14:creationId xmlns:p14="http://schemas.microsoft.com/office/powerpoint/2010/main" val="3678020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LSF-2027</a:t>
            </a:r>
          </a:p>
        </p:txBody>
      </p:sp>
      <p:pic>
        <p:nvPicPr>
          <p:cNvPr id="3" name="EURUSD_ImageALLOC">
            <a:extLst>
              <a:ext uri="{FF2B5EF4-FFF2-40B4-BE49-F238E27FC236}">
                <a16:creationId xmlns:a16="http://schemas.microsoft.com/office/drawing/2014/main" id="{66726088-E766-1B87-CBCC-C15B742713A8}"/>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360038B0-FA21-5EA8-2B8B-DF2A8D1B7B16}"/>
              </a:ext>
            </a:extLst>
          </p:cNvPr>
          <p:cNvPicPr>
            <a:picLocks noChangeAspect="1"/>
          </p:cNvPicPr>
          <p:nvPr/>
        </p:nvPicPr>
        <p:blipFill>
          <a:blip r:embed="rId3"/>
          <a:stretch>
            <a:fillRect/>
          </a:stretch>
        </p:blipFill>
        <p:spPr>
          <a:xfrm>
            <a:off x="4695079" y="2333948"/>
            <a:ext cx="4212701" cy="3596952"/>
          </a:xfrm>
          <a:prstGeom prst="rect">
            <a:avLst/>
          </a:prstGeom>
        </p:spPr>
      </p:pic>
    </p:spTree>
    <p:extLst>
      <p:ext uri="{BB962C8B-B14F-4D97-AF65-F5344CB8AC3E}">
        <p14:creationId xmlns:p14="http://schemas.microsoft.com/office/powerpoint/2010/main" val="1251169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76F375A0-24D1-8BEF-32E8-3BBE10FC5902}"/>
              </a:ext>
            </a:extLst>
          </p:cNvPr>
          <p:cNvPicPr>
            <a:picLocks noChangeAspect="1"/>
          </p:cNvPicPr>
          <p:nvPr/>
        </p:nvPicPr>
        <p:blipFill>
          <a:blip r:embed="rId2"/>
          <a:stretch>
            <a:fillRect/>
          </a:stretch>
        </p:blipFill>
        <p:spPr>
          <a:xfrm>
            <a:off x="1092715" y="2381208"/>
            <a:ext cx="6958569" cy="291998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D33DFBA2-F0D5-712D-CE98-5F0CC350A22B}"/>
              </a:ext>
            </a:extLst>
          </p:cNvPr>
          <p:cNvPicPr>
            <a:picLocks noChangeAspect="1"/>
          </p:cNvPicPr>
          <p:nvPr/>
        </p:nvPicPr>
        <p:blipFill>
          <a:blip r:embed="rId2"/>
          <a:stretch>
            <a:fillRect/>
          </a:stretch>
        </p:blipFill>
        <p:spPr>
          <a:xfrm>
            <a:off x="171927" y="2083012"/>
            <a:ext cx="8800145" cy="3516376"/>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A21F80A8-4E05-3300-2A89-612E64044B46}"/>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2559223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4823852-5434-A0C2-1FF3-FC83B97F0B16}"/>
              </a:ext>
            </a:extLst>
          </p:cNvPr>
          <p:cNvPicPr>
            <a:picLocks noChangeAspect="1"/>
          </p:cNvPicPr>
          <p:nvPr/>
        </p:nvPicPr>
        <p:blipFill>
          <a:blip r:embed="rId2"/>
          <a:stretch>
            <a:fillRect/>
          </a:stretch>
        </p:blipFill>
        <p:spPr>
          <a:xfrm>
            <a:off x="825500" y="1153730"/>
            <a:ext cx="7407282" cy="5145470"/>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3010463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HG</a:t>
            </a:r>
          </a:p>
        </p:txBody>
      </p:sp>
      <p:pic>
        <p:nvPicPr>
          <p:cNvPr id="3" name="EURUSD_ImageALLOC">
            <a:extLst>
              <a:ext uri="{FF2B5EF4-FFF2-40B4-BE49-F238E27FC236}">
                <a16:creationId xmlns:a16="http://schemas.microsoft.com/office/drawing/2014/main" id="{C0430A08-EE4D-3A0D-BD90-462142CDB1F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1F5A989D-13AB-AD8A-E802-BC348458E940}"/>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68036140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5697</TotalTime>
  <Words>680</Words>
  <Application>Microsoft Office PowerPoint</Application>
  <PresentationFormat>Affichage à l'écran (4:3)</PresentationFormat>
  <Paragraphs>78</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EURUSD - AERO-2023</vt:lpstr>
      <vt:lpstr>EURUSD - AERO-2024</vt:lpstr>
      <vt:lpstr>EURUSD - AERO-2025</vt:lpstr>
      <vt:lpstr>EURUSD - AERO-2026</vt:lpstr>
      <vt:lpstr>EURUSD - INDUSTRIE-2023</vt:lpstr>
      <vt:lpstr>EURUSD - INDUSTRIE-2024</vt:lpstr>
      <vt:lpstr>EURUSD - LSF-2023</vt:lpstr>
      <vt:lpstr>EURUSD - LSF-2024</vt:lpstr>
      <vt:lpstr>EURUSD - LSF-2025</vt:lpstr>
      <vt:lpstr>EURUSD - LSF-2026</vt:lpstr>
      <vt:lpstr>EURUSD - LSF-2027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701</cp:revision>
  <cp:lastPrinted>2012-02-01T10:00:25Z</cp:lastPrinted>
  <dcterms:created xsi:type="dcterms:W3CDTF">2010-04-23T15:09:35Z</dcterms:created>
  <dcterms:modified xsi:type="dcterms:W3CDTF">2023-12-06T12:50:57Z</dcterms:modified>
</cp:coreProperties>
</file>