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0"/>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514" r:id="rId26"/>
    <p:sldId id="515" r:id="rId27"/>
    <p:sldId id="409" r:id="rId28"/>
    <p:sldId id="410" r:id="rId2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p:scale>
          <a:sx n="140" d="100"/>
          <a:sy n="140" d="100"/>
        </p:scale>
        <p:origin x="954" y="-138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10/01/2024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1/10/2024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1/10/2024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1/10/2024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1/10/2024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1/10/2024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1/10/2024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1/10/2024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1/10/2024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1/10/2024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1/10/2024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1/10/2024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1/10/2024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1/10/2024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1/10/2024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1/10/2024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29/12/2023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3" name="EURUSD_ImageALLOC">
            <a:extLst>
              <a:ext uri="{FF2B5EF4-FFF2-40B4-BE49-F238E27FC236}">
                <a16:creationId xmlns:a16="http://schemas.microsoft.com/office/drawing/2014/main" id="{83C262F9-206D-7CFA-087D-EAF81AEA95A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011B1116-DC55-950B-6B36-6E387339E7F2}"/>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09920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HG</a:t>
            </a:r>
          </a:p>
        </p:txBody>
      </p:sp>
      <p:pic>
        <p:nvPicPr>
          <p:cNvPr id="3" name="EURUSD_ImageALLOC">
            <a:extLst>
              <a:ext uri="{FF2B5EF4-FFF2-40B4-BE49-F238E27FC236}">
                <a16:creationId xmlns:a16="http://schemas.microsoft.com/office/drawing/2014/main" id="{00C6F073-6683-EF56-24AC-B3AD6FE6A1D3}"/>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C014FB72-D76B-A918-8F0B-85F353551023}"/>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884583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- 2023-Commandes IG</a:t>
            </a:r>
          </a:p>
        </p:txBody>
      </p:sp>
      <p:pic>
        <p:nvPicPr>
          <p:cNvPr id="3" name="EURUSD_ImageALLOC">
            <a:extLst>
              <a:ext uri="{FF2B5EF4-FFF2-40B4-BE49-F238E27FC236}">
                <a16:creationId xmlns:a16="http://schemas.microsoft.com/office/drawing/2014/main" id="{0A22ED37-FA7E-2651-4C68-F76A9D3F533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E2D45BDF-4DF7-24FC-4132-E0A87D0610F2}"/>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607699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3" name="EURUSD_ImageALLOC">
            <a:extLst>
              <a:ext uri="{FF2B5EF4-FFF2-40B4-BE49-F238E27FC236}">
                <a16:creationId xmlns:a16="http://schemas.microsoft.com/office/drawing/2014/main" id="{D9C2F4EA-2A19-1107-B81F-F3D7B91DA38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2003CCA1-1E0D-D5D1-EE7F-EB3EA5572AFD}"/>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443630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3" name="EURUSD_ImageALLOC">
            <a:extLst>
              <a:ext uri="{FF2B5EF4-FFF2-40B4-BE49-F238E27FC236}">
                <a16:creationId xmlns:a16="http://schemas.microsoft.com/office/drawing/2014/main" id="{DE5B9FE6-128D-C96E-B2C3-0AA0FF86C7ED}"/>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6A8BE7F5-2716-5FCE-6DB2-588426ADC89D}"/>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22688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AERO-2023</a:t>
            </a:r>
          </a:p>
        </p:txBody>
      </p:sp>
      <p:pic>
        <p:nvPicPr>
          <p:cNvPr id="3" name="EURUSD_ImageALLOC">
            <a:extLst>
              <a:ext uri="{FF2B5EF4-FFF2-40B4-BE49-F238E27FC236}">
                <a16:creationId xmlns:a16="http://schemas.microsoft.com/office/drawing/2014/main" id="{B013FDCB-03B6-D8C9-3B90-CF4387BDF45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07357AEF-3CF2-5C90-889E-BC8F73D2C33B}"/>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6684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3948913-4A7E-4542-E8C4-802F40A98B80}"/>
              </a:ext>
            </a:extLst>
          </p:cNvPr>
          <p:cNvPicPr>
            <a:picLocks noChangeAspect="1"/>
          </p:cNvPicPr>
          <p:nvPr/>
        </p:nvPicPr>
        <p:blipFill>
          <a:blip r:embed="rId2"/>
          <a:stretch>
            <a:fillRect/>
          </a:stretch>
        </p:blipFill>
        <p:spPr>
          <a:xfrm>
            <a:off x="4749800" y="2349500"/>
            <a:ext cx="4206605" cy="3571875"/>
          </a:xfrm>
          <a:prstGeom prst="rect">
            <a:avLst/>
          </a:prstGeom>
        </p:spPr>
      </p:pic>
      <p:sp>
        <p:nvSpPr>
          <p:cNvPr id="2" name="Title"/>
          <p:cNvSpPr>
            <a:spLocks noGrp="1"/>
          </p:cNvSpPr>
          <p:nvPr>
            <p:ph type="title"/>
          </p:nvPr>
        </p:nvSpPr>
        <p:spPr/>
        <p:txBody>
          <a:bodyPr/>
          <a:lstStyle/>
          <a:p>
            <a:r>
              <a:rPr lang="en-US"/>
              <a:t>EURUSD - AERO-2024</a:t>
            </a:r>
          </a:p>
        </p:txBody>
      </p:sp>
      <p:pic>
        <p:nvPicPr>
          <p:cNvPr id="3" name="EURUSD_ImageALLOC">
            <a:extLst>
              <a:ext uri="{FF2B5EF4-FFF2-40B4-BE49-F238E27FC236}">
                <a16:creationId xmlns:a16="http://schemas.microsoft.com/office/drawing/2014/main" id="{7DE003EE-072B-82A1-C311-E209D13CA2EE}"/>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423891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6A5357F-38A0-E656-A163-F999478835B5}"/>
              </a:ext>
            </a:extLst>
          </p:cNvPr>
          <p:cNvPicPr>
            <a:picLocks noChangeAspect="1"/>
          </p:cNvPicPr>
          <p:nvPr/>
        </p:nvPicPr>
        <p:blipFill>
          <a:blip r:embed="rId2"/>
          <a:stretch>
            <a:fillRect/>
          </a:stretch>
        </p:blipFill>
        <p:spPr>
          <a:xfrm>
            <a:off x="4749800" y="2349500"/>
            <a:ext cx="4200508" cy="3571875"/>
          </a:xfrm>
          <a:prstGeom prst="rect">
            <a:avLst/>
          </a:prstGeom>
        </p:spPr>
      </p:pic>
      <p:sp>
        <p:nvSpPr>
          <p:cNvPr id="2" name="Title"/>
          <p:cNvSpPr>
            <a:spLocks noGrp="1"/>
          </p:cNvSpPr>
          <p:nvPr>
            <p:ph type="title"/>
          </p:nvPr>
        </p:nvSpPr>
        <p:spPr/>
        <p:txBody>
          <a:bodyPr/>
          <a:lstStyle/>
          <a:p>
            <a:r>
              <a:rPr lang="en-US"/>
              <a:t>EURUSD - AERO-2025</a:t>
            </a:r>
          </a:p>
        </p:txBody>
      </p:sp>
      <p:pic>
        <p:nvPicPr>
          <p:cNvPr id="3" name="EURUSD_ImageALLOC">
            <a:extLst>
              <a:ext uri="{FF2B5EF4-FFF2-40B4-BE49-F238E27FC236}">
                <a16:creationId xmlns:a16="http://schemas.microsoft.com/office/drawing/2014/main" id="{4718ED26-0046-EBA3-CA34-04DCDEB88A1B}"/>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6539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C401B68-182A-366F-6F5D-91A0D7693FC3}"/>
              </a:ext>
            </a:extLst>
          </p:cNvPr>
          <p:cNvPicPr>
            <a:picLocks noChangeAspect="1"/>
          </p:cNvPicPr>
          <p:nvPr/>
        </p:nvPicPr>
        <p:blipFill>
          <a:blip r:embed="rId2"/>
          <a:stretch>
            <a:fillRect/>
          </a:stretch>
        </p:blipFill>
        <p:spPr>
          <a:xfrm>
            <a:off x="4721681" y="2349499"/>
            <a:ext cx="4200508" cy="3571875"/>
          </a:xfrm>
          <a:prstGeom prst="rect">
            <a:avLst/>
          </a:prstGeom>
        </p:spPr>
      </p:pic>
      <p:sp>
        <p:nvSpPr>
          <p:cNvPr id="2" name="Title"/>
          <p:cNvSpPr>
            <a:spLocks noGrp="1"/>
          </p:cNvSpPr>
          <p:nvPr>
            <p:ph type="title"/>
          </p:nvPr>
        </p:nvSpPr>
        <p:spPr/>
        <p:txBody>
          <a:bodyPr/>
          <a:lstStyle/>
          <a:p>
            <a:r>
              <a:rPr lang="en-US"/>
              <a:t>EURUSD - AERO-2026</a:t>
            </a:r>
          </a:p>
        </p:txBody>
      </p:sp>
      <p:pic>
        <p:nvPicPr>
          <p:cNvPr id="3" name="EURUSD_ImageALLOC">
            <a:extLst>
              <a:ext uri="{FF2B5EF4-FFF2-40B4-BE49-F238E27FC236}">
                <a16:creationId xmlns:a16="http://schemas.microsoft.com/office/drawing/2014/main" id="{9D41F849-7B96-5E46-A3CB-728D62FB252A}"/>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957469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INDUSTRIE-2023</a:t>
            </a:r>
          </a:p>
        </p:txBody>
      </p:sp>
      <p:pic>
        <p:nvPicPr>
          <p:cNvPr id="3" name="EURUSD_ImageALLOC">
            <a:extLst>
              <a:ext uri="{FF2B5EF4-FFF2-40B4-BE49-F238E27FC236}">
                <a16:creationId xmlns:a16="http://schemas.microsoft.com/office/drawing/2014/main" id="{37F32764-2DD4-269F-B008-08EB3C25A68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42A4DE01-581B-AE24-DB0A-DB3E768F020C}"/>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11230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1E76DE9-05F9-F890-75F5-2A11E4DB9F34}"/>
              </a:ext>
            </a:extLst>
          </p:cNvPr>
          <p:cNvPicPr>
            <a:picLocks noChangeAspect="1"/>
          </p:cNvPicPr>
          <p:nvPr/>
        </p:nvPicPr>
        <p:blipFill>
          <a:blip r:embed="rId2"/>
          <a:stretch>
            <a:fillRect/>
          </a:stretch>
        </p:blipFill>
        <p:spPr>
          <a:xfrm>
            <a:off x="4759342" y="2352238"/>
            <a:ext cx="4200508" cy="3578662"/>
          </a:xfrm>
          <a:prstGeom prst="rect">
            <a:avLst/>
          </a:prstGeom>
        </p:spPr>
      </p:pic>
      <p:sp>
        <p:nvSpPr>
          <p:cNvPr id="2" name="Title"/>
          <p:cNvSpPr>
            <a:spLocks noGrp="1"/>
          </p:cNvSpPr>
          <p:nvPr>
            <p:ph type="title"/>
          </p:nvPr>
        </p:nvSpPr>
        <p:spPr/>
        <p:txBody>
          <a:bodyPr/>
          <a:lstStyle/>
          <a:p>
            <a:r>
              <a:rPr lang="en-US"/>
              <a:t>EURUSD - INDUSTRIE-2024</a:t>
            </a:r>
          </a:p>
        </p:txBody>
      </p:sp>
      <p:pic>
        <p:nvPicPr>
          <p:cNvPr id="3" name="EURUSD_ImageALLOC">
            <a:extLst>
              <a:ext uri="{FF2B5EF4-FFF2-40B4-BE49-F238E27FC236}">
                <a16:creationId xmlns:a16="http://schemas.microsoft.com/office/drawing/2014/main" id="{9140BDB9-9D5A-2704-D8DD-583049BC84FE}"/>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350674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LSF-2023</a:t>
            </a:r>
          </a:p>
        </p:txBody>
      </p:sp>
      <p:pic>
        <p:nvPicPr>
          <p:cNvPr id="3" name="EURUSD_ImageALLOC">
            <a:extLst>
              <a:ext uri="{FF2B5EF4-FFF2-40B4-BE49-F238E27FC236}">
                <a16:creationId xmlns:a16="http://schemas.microsoft.com/office/drawing/2014/main" id="{FA02A99D-97AE-ED49-27F0-699A36999C2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46C95A3B-9D62-CF99-B2FB-A1C89644A5FD}"/>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940774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A7D5FC1-0726-F36F-16D6-6FD5F32D507F}"/>
              </a:ext>
            </a:extLst>
          </p:cNvPr>
          <p:cNvPicPr>
            <a:picLocks noChangeAspect="1"/>
          </p:cNvPicPr>
          <p:nvPr/>
        </p:nvPicPr>
        <p:blipFill>
          <a:blip r:embed="rId2"/>
          <a:stretch>
            <a:fillRect/>
          </a:stretch>
        </p:blipFill>
        <p:spPr>
          <a:xfrm>
            <a:off x="4749800" y="2349500"/>
            <a:ext cx="4200508" cy="3571875"/>
          </a:xfrm>
          <a:prstGeom prst="rect">
            <a:avLst/>
          </a:prstGeom>
        </p:spPr>
      </p:pic>
      <p:sp>
        <p:nvSpPr>
          <p:cNvPr id="2" name="Title"/>
          <p:cNvSpPr>
            <a:spLocks noGrp="1"/>
          </p:cNvSpPr>
          <p:nvPr>
            <p:ph type="title"/>
          </p:nvPr>
        </p:nvSpPr>
        <p:spPr/>
        <p:txBody>
          <a:bodyPr/>
          <a:lstStyle/>
          <a:p>
            <a:r>
              <a:rPr lang="en-US"/>
              <a:t>EURUSD - LSF-2024</a:t>
            </a:r>
          </a:p>
        </p:txBody>
      </p:sp>
      <p:pic>
        <p:nvPicPr>
          <p:cNvPr id="3" name="EURUSD_ImageALLOC">
            <a:extLst>
              <a:ext uri="{FF2B5EF4-FFF2-40B4-BE49-F238E27FC236}">
                <a16:creationId xmlns:a16="http://schemas.microsoft.com/office/drawing/2014/main" id="{369B0945-8CD2-1D05-88D3-AF798185A4ED}"/>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034631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BD3FD19-84B4-40DF-3120-3E6225C750C6}"/>
              </a:ext>
            </a:extLst>
          </p:cNvPr>
          <p:cNvPicPr>
            <a:picLocks noChangeAspect="1"/>
          </p:cNvPicPr>
          <p:nvPr/>
        </p:nvPicPr>
        <p:blipFill>
          <a:blip r:embed="rId2"/>
          <a:stretch>
            <a:fillRect/>
          </a:stretch>
        </p:blipFill>
        <p:spPr>
          <a:xfrm>
            <a:off x="4749799" y="2349500"/>
            <a:ext cx="4210049" cy="3571875"/>
          </a:xfrm>
          <a:prstGeom prst="rect">
            <a:avLst/>
          </a:prstGeom>
        </p:spPr>
      </p:pic>
      <p:sp>
        <p:nvSpPr>
          <p:cNvPr id="2" name="Title"/>
          <p:cNvSpPr>
            <a:spLocks noGrp="1"/>
          </p:cNvSpPr>
          <p:nvPr>
            <p:ph type="title"/>
          </p:nvPr>
        </p:nvSpPr>
        <p:spPr/>
        <p:txBody>
          <a:bodyPr/>
          <a:lstStyle/>
          <a:p>
            <a:r>
              <a:rPr lang="en-US"/>
              <a:t>EURUSD - LSF-2025</a:t>
            </a:r>
          </a:p>
        </p:txBody>
      </p:sp>
      <p:pic>
        <p:nvPicPr>
          <p:cNvPr id="3" name="EURUSD_ImageALLOC">
            <a:extLst>
              <a:ext uri="{FF2B5EF4-FFF2-40B4-BE49-F238E27FC236}">
                <a16:creationId xmlns:a16="http://schemas.microsoft.com/office/drawing/2014/main" id="{0EF95DE9-002D-A728-97B0-0AC605B42A6A}"/>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419170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35B37CB-33F7-7528-1BC6-CE004BF266A4}"/>
              </a:ext>
            </a:extLst>
          </p:cNvPr>
          <p:cNvPicPr>
            <a:picLocks noChangeAspect="1"/>
          </p:cNvPicPr>
          <p:nvPr/>
        </p:nvPicPr>
        <p:blipFill>
          <a:blip r:embed="rId2"/>
          <a:stretch>
            <a:fillRect/>
          </a:stretch>
        </p:blipFill>
        <p:spPr>
          <a:xfrm>
            <a:off x="4749799" y="2349500"/>
            <a:ext cx="4210049" cy="3581400"/>
          </a:xfrm>
          <a:prstGeom prst="rect">
            <a:avLst/>
          </a:prstGeom>
        </p:spPr>
      </p:pic>
      <p:sp>
        <p:nvSpPr>
          <p:cNvPr id="2" name="Title"/>
          <p:cNvSpPr>
            <a:spLocks noGrp="1"/>
          </p:cNvSpPr>
          <p:nvPr>
            <p:ph type="title"/>
          </p:nvPr>
        </p:nvSpPr>
        <p:spPr/>
        <p:txBody>
          <a:bodyPr/>
          <a:lstStyle/>
          <a:p>
            <a:r>
              <a:rPr lang="en-US"/>
              <a:t>EURUSD - LSF-2026</a:t>
            </a:r>
          </a:p>
        </p:txBody>
      </p:sp>
      <p:pic>
        <p:nvPicPr>
          <p:cNvPr id="3" name="EURUSD_ImageALLOC">
            <a:extLst>
              <a:ext uri="{FF2B5EF4-FFF2-40B4-BE49-F238E27FC236}">
                <a16:creationId xmlns:a16="http://schemas.microsoft.com/office/drawing/2014/main" id="{0E51806F-7386-0289-D272-DE406BC42494}"/>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06673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929463D-9108-6A75-1A43-941077A777A4}"/>
              </a:ext>
            </a:extLst>
          </p:cNvPr>
          <p:cNvPicPr>
            <a:picLocks noChangeAspect="1"/>
          </p:cNvPicPr>
          <p:nvPr/>
        </p:nvPicPr>
        <p:blipFill>
          <a:blip r:embed="rId2"/>
          <a:stretch>
            <a:fillRect/>
          </a:stretch>
        </p:blipFill>
        <p:spPr>
          <a:xfrm>
            <a:off x="4759342" y="2349500"/>
            <a:ext cx="4210050" cy="3571875"/>
          </a:xfrm>
          <a:prstGeom prst="rect">
            <a:avLst/>
          </a:prstGeom>
        </p:spPr>
      </p:pic>
      <p:sp>
        <p:nvSpPr>
          <p:cNvPr id="2" name="Title"/>
          <p:cNvSpPr>
            <a:spLocks noGrp="1"/>
          </p:cNvSpPr>
          <p:nvPr>
            <p:ph type="title"/>
          </p:nvPr>
        </p:nvSpPr>
        <p:spPr/>
        <p:txBody>
          <a:bodyPr/>
          <a:lstStyle/>
          <a:p>
            <a:r>
              <a:rPr lang="en-US"/>
              <a:t>EURUSD - LSF-2027</a:t>
            </a:r>
          </a:p>
        </p:txBody>
      </p:sp>
      <p:pic>
        <p:nvPicPr>
          <p:cNvPr id="3" name="EURUSD_ImageALLOC">
            <a:extLst>
              <a:ext uri="{FF2B5EF4-FFF2-40B4-BE49-F238E27FC236}">
                <a16:creationId xmlns:a16="http://schemas.microsoft.com/office/drawing/2014/main" id="{E8D43549-5514-D5E2-41BC-5C26B8FC1D94}"/>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751705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12" name="Image 11">
            <a:extLst>
              <a:ext uri="{FF2B5EF4-FFF2-40B4-BE49-F238E27FC236}">
                <a16:creationId xmlns:a16="http://schemas.microsoft.com/office/drawing/2014/main" id="{17375250-AF65-4964-E8E0-EC351C2D886C}"/>
              </a:ext>
            </a:extLst>
          </p:cNvPr>
          <p:cNvPicPr>
            <a:picLocks noChangeAspect="1"/>
          </p:cNvPicPr>
          <p:nvPr/>
        </p:nvPicPr>
        <p:blipFill>
          <a:blip r:embed="rId2"/>
          <a:stretch>
            <a:fillRect/>
          </a:stretch>
        </p:blipFill>
        <p:spPr>
          <a:xfrm>
            <a:off x="168212" y="1541318"/>
            <a:ext cx="8807576" cy="3887578"/>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539C944-B884-0E2A-4C97-978718E10376}"/>
              </a:ext>
            </a:extLst>
          </p:cNvPr>
          <p:cNvPicPr>
            <a:picLocks noChangeAspect="1"/>
          </p:cNvPicPr>
          <p:nvPr/>
        </p:nvPicPr>
        <p:blipFill>
          <a:blip r:embed="rId2"/>
          <a:stretch>
            <a:fillRect/>
          </a:stretch>
        </p:blipFill>
        <p:spPr>
          <a:xfrm>
            <a:off x="168212" y="1548384"/>
            <a:ext cx="8807576" cy="376123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11ABC8C0-F0F5-410C-E689-5DA8B247687D}"/>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109638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2220A5E-6C83-AB06-03DF-742C7787EDB5}"/>
              </a:ext>
            </a:extLst>
          </p:cNvPr>
          <p:cNvPicPr>
            <a:picLocks noChangeAspect="1"/>
          </p:cNvPicPr>
          <p:nvPr/>
        </p:nvPicPr>
        <p:blipFill>
          <a:blip r:embed="rId2"/>
          <a:stretch>
            <a:fillRect/>
          </a:stretch>
        </p:blipFill>
        <p:spPr>
          <a:xfrm>
            <a:off x="830576" y="1270000"/>
            <a:ext cx="7376799" cy="5005250"/>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1741985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3" name="EURUSD_ImageALLOC">
            <a:extLst>
              <a:ext uri="{FF2B5EF4-FFF2-40B4-BE49-F238E27FC236}">
                <a16:creationId xmlns:a16="http://schemas.microsoft.com/office/drawing/2014/main" id="{FEB8D35D-C0E1-DE20-BAD5-C67A2484616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3E3BD9B9-C7FB-5AC3-226B-F7DB5663D535}"/>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93333820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5734</TotalTime>
  <Words>680</Words>
  <Application>Microsoft Office PowerPoint</Application>
  <PresentationFormat>Affichage à l'écran (4:3)</PresentationFormat>
  <Paragraphs>78</Paragraphs>
  <Slides>27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AERO-2026</vt:lpstr>
      <vt:lpstr>EURUSD - INDUSTRIE-2023</vt:lpstr>
      <vt:lpstr>EURUSD - INDUSTRIE-2024</vt:lpstr>
      <vt:lpstr>EURUSD - LSF-2023</vt:lpstr>
      <vt:lpstr>EURUSD - LSF-2024</vt:lpstr>
      <vt:lpstr>EURUSD - LSF-2025</vt:lpstr>
      <vt:lpstr>EURUSD - LSF-2026</vt:lpstr>
      <vt:lpstr>EURUSD - LSF-2027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Rony Zekri</cp:lastModifiedBy>
  <cp:revision>700</cp:revision>
  <cp:lastPrinted>2012-02-01T10:00:25Z</cp:lastPrinted>
  <dcterms:created xsi:type="dcterms:W3CDTF">2010-04-23T15:09:35Z</dcterms:created>
  <dcterms:modified xsi:type="dcterms:W3CDTF">2024-01-10T14:12:02Z</dcterms:modified>
</cp:coreProperties>
</file>