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06/02/2024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2/6/2024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2/6/2024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2/6/2024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2/6/2024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2/6/2024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2/6/2024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2/6/2024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2/6/2024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2/6/2024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2/6/2024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827C6-2CEA-36AB-4A96-9CBE7B128C3E}"/>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4D7B9A3A-CE7B-0963-D6DB-D39F005366E4}"/>
              </a:ext>
            </a:extLst>
          </p:cNvPr>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4A06A0D3-D60E-4FEA-727F-FE3837A760F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315E2154-BFE1-C1CE-5003-FEDE5C98EF53}"/>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23000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3F3E7-54A8-5EC8-77A9-A187B1DAB1EC}"/>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A5D5ACC8-7F3F-D77E-B553-453D146E656F}"/>
              </a:ext>
            </a:extLst>
          </p:cNvPr>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3197A0C1-2156-4725-02B6-99F63CAA436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56798E70-1CE3-6826-C990-88774EED7A2F}"/>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74459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2C634-D17A-5ACE-C814-D6F7895A8055}"/>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EBF9AAE-0686-6138-F026-255F5694D834}"/>
              </a:ext>
            </a:extLst>
          </p:cNvPr>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690DDAA8-5487-A46B-161F-694FF038DF1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4F63573E-3049-7ED9-C05C-71B3B64619FB}"/>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417079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D19CF-6E7F-8059-0538-3786F181CB92}"/>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D3360566-1C30-21CC-D1EB-BC2599B7C119}"/>
              </a:ext>
            </a:extLst>
          </p:cNvPr>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2C22ED33-E706-0747-7603-56E4731A6E4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10B68EB6-1740-A604-6268-F8A1F78583C5}"/>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88811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C7A08-3F62-F55F-C926-AD28D5FD505F}"/>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ACFD4E7-4A66-3775-BCCB-9EBE6FC70CF6}"/>
              </a:ext>
            </a:extLst>
          </p:cNvPr>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E3DC54FF-00E2-DCCA-9808-EE0E5D73E64D}"/>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2082A1DD-5C46-5696-6D04-CEFF2D64F573}"/>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56758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5EDBF-9319-CB51-B2BA-BB8B34ADFDE0}"/>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97F00A6B-E88D-BCB3-4BF0-565DF5DA69C4}"/>
              </a:ext>
            </a:extLst>
          </p:cNvPr>
          <p:cNvSpPr>
            <a:spLocks noGrp="1"/>
          </p:cNvSpPr>
          <p:nvPr>
            <p:ph type="title"/>
          </p:nvPr>
        </p:nvSpPr>
        <p:spPr/>
        <p:txBody>
          <a:bodyPr/>
          <a:lstStyle/>
          <a:p>
            <a:r>
              <a:rPr lang="en-US"/>
              <a:t>EURUSD - AERO-2023</a:t>
            </a:r>
          </a:p>
        </p:txBody>
      </p:sp>
      <p:pic>
        <p:nvPicPr>
          <p:cNvPr id="3" name="EURUSD_ImageALLOC">
            <a:extLst>
              <a:ext uri="{FF2B5EF4-FFF2-40B4-BE49-F238E27FC236}">
                <a16:creationId xmlns:a16="http://schemas.microsoft.com/office/drawing/2014/main" id="{8EC0D350-13B1-8A73-A6BA-44FC13F67E6A}"/>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5412A0F5-8B1C-8FAD-B756-2BC968A4684E}"/>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6159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B3C01-6181-BD96-9D28-E56FFE83300F}"/>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5E7578C-DA8E-8FD6-731B-BC7FE555B407}"/>
              </a:ext>
            </a:extLst>
          </p:cNvPr>
          <p:cNvPicPr>
            <a:picLocks noChangeAspect="1"/>
          </p:cNvPicPr>
          <p:nvPr/>
        </p:nvPicPr>
        <p:blipFill>
          <a:blip r:embed="rId2"/>
          <a:stretch>
            <a:fillRect/>
          </a:stretch>
        </p:blipFill>
        <p:spPr>
          <a:xfrm>
            <a:off x="4749800" y="2349500"/>
            <a:ext cx="4166241" cy="3581400"/>
          </a:xfrm>
          <a:prstGeom prst="rect">
            <a:avLst/>
          </a:prstGeom>
        </p:spPr>
      </p:pic>
      <p:sp>
        <p:nvSpPr>
          <p:cNvPr id="2" name="Title">
            <a:extLst>
              <a:ext uri="{FF2B5EF4-FFF2-40B4-BE49-F238E27FC236}">
                <a16:creationId xmlns:a16="http://schemas.microsoft.com/office/drawing/2014/main" id="{46835A5D-D668-AF82-1FDF-B2FE44BDF223}"/>
              </a:ext>
            </a:extLst>
          </p:cNvPr>
          <p:cNvSpPr>
            <a:spLocks noGrp="1"/>
          </p:cNvSpPr>
          <p:nvPr>
            <p:ph type="title"/>
          </p:nvPr>
        </p:nvSpPr>
        <p:spPr/>
        <p:txBody>
          <a:bodyPr/>
          <a:lstStyle/>
          <a:p>
            <a:r>
              <a:rPr lang="en-US"/>
              <a:t>EURUSD - AERO-2024</a:t>
            </a:r>
          </a:p>
        </p:txBody>
      </p:sp>
      <p:pic>
        <p:nvPicPr>
          <p:cNvPr id="3" name="EURUSD_ImageALLOC">
            <a:extLst>
              <a:ext uri="{FF2B5EF4-FFF2-40B4-BE49-F238E27FC236}">
                <a16:creationId xmlns:a16="http://schemas.microsoft.com/office/drawing/2014/main" id="{04C72319-0485-84E5-36B1-A85907EF053E}"/>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73155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72CAC-976C-63B2-2F64-1D0829032B1C}"/>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D48B4CD6-4B78-A7BD-49AA-4E3202430EB2}"/>
              </a:ext>
            </a:extLst>
          </p:cNvPr>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EE0AB20D-4A33-4308-F082-D2B344355B4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03CEFA5A-8628-2FBB-65C9-A1C66883AB61}"/>
              </a:ext>
            </a:extLst>
          </p:cNvPr>
          <p:cNvPicPr>
            <a:picLocks noChangeAspect="1"/>
          </p:cNvPicPr>
          <p:nvPr/>
        </p:nvPicPr>
        <p:blipFill>
          <a:blip r:embed="rId3"/>
          <a:stretch>
            <a:fillRect/>
          </a:stretch>
        </p:blipFill>
        <p:spPr>
          <a:xfrm>
            <a:off x="4749800" y="2349500"/>
            <a:ext cx="4200508" cy="3571875"/>
          </a:xfrm>
          <a:prstGeom prst="rect">
            <a:avLst/>
          </a:prstGeom>
        </p:spPr>
      </p:pic>
    </p:spTree>
    <p:extLst>
      <p:ext uri="{BB962C8B-B14F-4D97-AF65-F5344CB8AC3E}">
        <p14:creationId xmlns:p14="http://schemas.microsoft.com/office/powerpoint/2010/main" val="409326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4D7A7-CFF2-6329-4DD7-1B5C0297321E}"/>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CE067C03-CC76-A5BB-7724-3AE1B6EFF9DB}"/>
              </a:ext>
            </a:extLst>
          </p:cNvPr>
          <p:cNvSpPr>
            <a:spLocks noGrp="1"/>
          </p:cNvSpPr>
          <p:nvPr>
            <p:ph type="title"/>
          </p:nvPr>
        </p:nvSpPr>
        <p:spPr/>
        <p:txBody>
          <a:bodyPr/>
          <a:lstStyle/>
          <a:p>
            <a:r>
              <a:rPr lang="en-US"/>
              <a:t>EURUSD - AERO-2026</a:t>
            </a:r>
          </a:p>
        </p:txBody>
      </p:sp>
      <p:pic>
        <p:nvPicPr>
          <p:cNvPr id="3" name="EURUSD_ImageALLOC">
            <a:extLst>
              <a:ext uri="{FF2B5EF4-FFF2-40B4-BE49-F238E27FC236}">
                <a16:creationId xmlns:a16="http://schemas.microsoft.com/office/drawing/2014/main" id="{24134187-B768-2F4D-EBEF-1DD10EF02782}"/>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27D595EC-0D4A-0D17-27F7-B0E2EE22E73B}"/>
              </a:ext>
            </a:extLst>
          </p:cNvPr>
          <p:cNvPicPr>
            <a:picLocks noChangeAspect="1"/>
          </p:cNvPicPr>
          <p:nvPr/>
        </p:nvPicPr>
        <p:blipFill>
          <a:blip r:embed="rId3"/>
          <a:stretch>
            <a:fillRect/>
          </a:stretch>
        </p:blipFill>
        <p:spPr>
          <a:xfrm>
            <a:off x="4721681" y="2349499"/>
            <a:ext cx="4200508" cy="3571875"/>
          </a:xfrm>
          <a:prstGeom prst="rect">
            <a:avLst/>
          </a:prstGeom>
        </p:spPr>
      </p:pic>
    </p:spTree>
    <p:extLst>
      <p:ext uri="{BB962C8B-B14F-4D97-AF65-F5344CB8AC3E}">
        <p14:creationId xmlns:p14="http://schemas.microsoft.com/office/powerpoint/2010/main" val="1027659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EE84F-DCDB-4E5A-F5A0-97FA7172FD0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A9BE45F-3BBE-127E-DCA2-FBBCC67948F0}"/>
              </a:ext>
            </a:extLst>
          </p:cNvPr>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271EDC34-DA1D-4F9E-9432-2D0643A16CA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3A988658-38BF-4281-1E47-314A49505D75}"/>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11982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70BD4-AA3B-8177-2867-AA36BC676CD1}"/>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191D482C-5340-E696-17CF-310DFFE59BB1}"/>
              </a:ext>
            </a:extLst>
          </p:cNvPr>
          <p:cNvPicPr>
            <a:picLocks noChangeAspect="1"/>
          </p:cNvPicPr>
          <p:nvPr/>
        </p:nvPicPr>
        <p:blipFill>
          <a:blip r:embed="rId2"/>
          <a:stretch>
            <a:fillRect/>
          </a:stretch>
        </p:blipFill>
        <p:spPr>
          <a:xfrm>
            <a:off x="4759342" y="2364395"/>
            <a:ext cx="4200508" cy="3542083"/>
          </a:xfrm>
          <a:prstGeom prst="rect">
            <a:avLst/>
          </a:prstGeom>
        </p:spPr>
      </p:pic>
      <p:sp>
        <p:nvSpPr>
          <p:cNvPr id="2" name="Title">
            <a:extLst>
              <a:ext uri="{FF2B5EF4-FFF2-40B4-BE49-F238E27FC236}">
                <a16:creationId xmlns:a16="http://schemas.microsoft.com/office/drawing/2014/main" id="{92A852F0-1BF0-6B1E-790E-6D1A24367C35}"/>
              </a:ext>
            </a:extLst>
          </p:cNvPr>
          <p:cNvSpPr>
            <a:spLocks noGrp="1"/>
          </p:cNvSpPr>
          <p:nvPr>
            <p:ph type="title"/>
          </p:nvPr>
        </p:nvSpPr>
        <p:spPr/>
        <p:txBody>
          <a:bodyPr/>
          <a:lstStyle/>
          <a:p>
            <a:r>
              <a:rPr lang="en-US"/>
              <a:t>EURUSD - INDUSTRIE-2024</a:t>
            </a:r>
          </a:p>
        </p:txBody>
      </p:sp>
      <p:pic>
        <p:nvPicPr>
          <p:cNvPr id="3" name="EURUSD_ImageALLOC">
            <a:extLst>
              <a:ext uri="{FF2B5EF4-FFF2-40B4-BE49-F238E27FC236}">
                <a16:creationId xmlns:a16="http://schemas.microsoft.com/office/drawing/2014/main" id="{8B845D77-7E3B-A535-786D-9E2082411A0B}"/>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7583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8A9C0-7D20-3A85-86DC-90D9F8F08A3A}"/>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D931324B-2216-F910-0F14-30D07926938F}"/>
              </a:ext>
            </a:extLst>
          </p:cNvPr>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DF6038F0-C156-C863-A164-C4F01EF279F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4E3963FE-541B-25AD-5665-BA3BAD4AF93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182767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9010A-6D22-548A-8EA3-4F7FFC4558D3}"/>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0351DC80-8162-F67A-982E-77F73A62253B}"/>
              </a:ext>
            </a:extLst>
          </p:cNvPr>
          <p:cNvPicPr>
            <a:picLocks noChangeAspect="1"/>
          </p:cNvPicPr>
          <p:nvPr/>
        </p:nvPicPr>
        <p:blipFill>
          <a:blip r:embed="rId2"/>
          <a:stretch>
            <a:fillRect/>
          </a:stretch>
        </p:blipFill>
        <p:spPr>
          <a:xfrm>
            <a:off x="4749801" y="2349500"/>
            <a:ext cx="4157980" cy="3574299"/>
          </a:xfrm>
          <a:prstGeom prst="rect">
            <a:avLst/>
          </a:prstGeom>
        </p:spPr>
      </p:pic>
      <p:sp>
        <p:nvSpPr>
          <p:cNvPr id="2" name="Title">
            <a:extLst>
              <a:ext uri="{FF2B5EF4-FFF2-40B4-BE49-F238E27FC236}">
                <a16:creationId xmlns:a16="http://schemas.microsoft.com/office/drawing/2014/main" id="{2A4C6D83-4A9D-4476-11FD-B3D3ED056292}"/>
              </a:ext>
            </a:extLst>
          </p:cNvPr>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E297C98C-4D6D-8DA3-78AB-A9F6688A452C}"/>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51629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A6CBD-7D9E-8664-D791-02A1ECFB477B}"/>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C56FA8E-E8F8-1B10-404B-878FE061BEF6}"/>
              </a:ext>
            </a:extLst>
          </p:cNvPr>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7C2B6A1F-FA91-C0C5-E9A2-2EB557D3C1D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68B163B3-63F0-C51B-87DA-0DA617622DD6}"/>
              </a:ext>
            </a:extLst>
          </p:cNvPr>
          <p:cNvPicPr>
            <a:picLocks noChangeAspect="1"/>
          </p:cNvPicPr>
          <p:nvPr/>
        </p:nvPicPr>
        <p:blipFill>
          <a:blip r:embed="rId3"/>
          <a:stretch>
            <a:fillRect/>
          </a:stretch>
        </p:blipFill>
        <p:spPr>
          <a:xfrm>
            <a:off x="4749799" y="2349500"/>
            <a:ext cx="4210049" cy="3571875"/>
          </a:xfrm>
          <a:prstGeom prst="rect">
            <a:avLst/>
          </a:prstGeom>
        </p:spPr>
      </p:pic>
    </p:spTree>
    <p:extLst>
      <p:ext uri="{BB962C8B-B14F-4D97-AF65-F5344CB8AC3E}">
        <p14:creationId xmlns:p14="http://schemas.microsoft.com/office/powerpoint/2010/main" val="2437239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1BB24-51C7-6804-9131-E24778DDF4F6}"/>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179F8D25-2558-6198-D71D-28297238A9B2}"/>
              </a:ext>
            </a:extLst>
          </p:cNvPr>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46602A75-9F3F-03F3-A3C2-C2E33849AEB2}"/>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BCE614A7-74C6-3C4B-911C-A9D62EBD027D}"/>
              </a:ext>
            </a:extLst>
          </p:cNvPr>
          <p:cNvPicPr>
            <a:picLocks noChangeAspect="1"/>
          </p:cNvPicPr>
          <p:nvPr/>
        </p:nvPicPr>
        <p:blipFill>
          <a:blip r:embed="rId3"/>
          <a:stretch>
            <a:fillRect/>
          </a:stretch>
        </p:blipFill>
        <p:spPr>
          <a:xfrm>
            <a:off x="4749799" y="2349500"/>
            <a:ext cx="4210049" cy="3581400"/>
          </a:xfrm>
          <a:prstGeom prst="rect">
            <a:avLst/>
          </a:prstGeom>
        </p:spPr>
      </p:pic>
    </p:spTree>
    <p:extLst>
      <p:ext uri="{BB962C8B-B14F-4D97-AF65-F5344CB8AC3E}">
        <p14:creationId xmlns:p14="http://schemas.microsoft.com/office/powerpoint/2010/main" val="2396625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5743E-15C5-FBED-6ED3-D6C6069925BF}"/>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811D4E92-FDDD-6EE6-BD1E-818D9968EC2B}"/>
              </a:ext>
            </a:extLst>
          </p:cNvPr>
          <p:cNvSpPr>
            <a:spLocks noGrp="1"/>
          </p:cNvSpPr>
          <p:nvPr>
            <p:ph type="title"/>
          </p:nvPr>
        </p:nvSpPr>
        <p:spPr/>
        <p:txBody>
          <a:bodyPr/>
          <a:lstStyle/>
          <a:p>
            <a:r>
              <a:rPr lang="en-US"/>
              <a:t>EURUSD - LSF-2027</a:t>
            </a:r>
          </a:p>
        </p:txBody>
      </p:sp>
      <p:pic>
        <p:nvPicPr>
          <p:cNvPr id="3" name="EURUSD_ImageALLOC">
            <a:extLst>
              <a:ext uri="{FF2B5EF4-FFF2-40B4-BE49-F238E27FC236}">
                <a16:creationId xmlns:a16="http://schemas.microsoft.com/office/drawing/2014/main" id="{F32FFDE7-B546-5616-EDBC-A16D531B7C9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D92BA358-C11E-9638-1969-F06E4F712080}"/>
              </a:ext>
            </a:extLst>
          </p:cNvPr>
          <p:cNvPicPr>
            <a:picLocks noChangeAspect="1"/>
          </p:cNvPicPr>
          <p:nvPr/>
        </p:nvPicPr>
        <p:blipFill>
          <a:blip r:embed="rId3"/>
          <a:stretch>
            <a:fillRect/>
          </a:stretch>
        </p:blipFill>
        <p:spPr>
          <a:xfrm>
            <a:off x="4759342" y="2349500"/>
            <a:ext cx="4210050" cy="3571875"/>
          </a:xfrm>
          <a:prstGeom prst="rect">
            <a:avLst/>
          </a:prstGeom>
        </p:spPr>
      </p:pic>
    </p:spTree>
    <p:extLst>
      <p:ext uri="{BB962C8B-B14F-4D97-AF65-F5344CB8AC3E}">
        <p14:creationId xmlns:p14="http://schemas.microsoft.com/office/powerpoint/2010/main" val="1678616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D537FFAC-410E-DF10-AD00-13081B3D92CB}"/>
              </a:ext>
            </a:extLst>
          </p:cNvPr>
          <p:cNvPicPr>
            <a:picLocks noChangeAspect="1"/>
          </p:cNvPicPr>
          <p:nvPr/>
        </p:nvPicPr>
        <p:blipFill>
          <a:blip r:embed="rId2"/>
          <a:stretch>
            <a:fillRect/>
          </a:stretch>
        </p:blipFill>
        <p:spPr>
          <a:xfrm>
            <a:off x="1094098" y="1524000"/>
            <a:ext cx="6955804" cy="286206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391E0FCA-15D7-0BC5-2E83-A3F795A7999C}"/>
              </a:ext>
            </a:extLst>
          </p:cNvPr>
          <p:cNvPicPr>
            <a:picLocks noChangeAspect="1"/>
          </p:cNvPicPr>
          <p:nvPr/>
        </p:nvPicPr>
        <p:blipFill>
          <a:blip r:embed="rId2"/>
          <a:stretch>
            <a:fillRect/>
          </a:stretch>
        </p:blipFill>
        <p:spPr>
          <a:xfrm>
            <a:off x="158372" y="1524000"/>
            <a:ext cx="8835947" cy="348691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a:extLst>
            <a:ext uri="{FF2B5EF4-FFF2-40B4-BE49-F238E27FC236}">
              <a16:creationId xmlns:a16="http://schemas.microsoft.com/office/drawing/2014/main" id="{7DB804AC-AC9D-FF15-86EC-C68DDD31F642}"/>
            </a:ext>
          </a:extLst>
        </p:cNvPr>
        <p:cNvGrpSpPr/>
        <p:nvPr/>
      </p:nvGrpSpPr>
      <p:grpSpPr>
        <a:xfrm>
          <a:off x="0" y="0"/>
          <a:ext cx="0" cy="0"/>
          <a:chOff x="0" y="0"/>
          <a:chExt cx="0" cy="0"/>
        </a:xfrm>
      </p:grpSpPr>
      <p:sp>
        <p:nvSpPr>
          <p:cNvPr id="2" name="TitleCross">
            <a:extLst>
              <a:ext uri="{FF2B5EF4-FFF2-40B4-BE49-F238E27FC236}">
                <a16:creationId xmlns:a16="http://schemas.microsoft.com/office/drawing/2014/main" id="{57B042B6-3C9A-F4AD-7CFD-3B57A6CB76BC}"/>
              </a:ext>
            </a:extLst>
          </p:cNvPr>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E2D2EF6-F571-E0C3-3FDF-6B3F143DF53A}"/>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3656490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a:extLst>
            <a:ext uri="{FF2B5EF4-FFF2-40B4-BE49-F238E27FC236}">
              <a16:creationId xmlns:a16="http://schemas.microsoft.com/office/drawing/2014/main" id="{422F1330-6EDE-E4C5-3DF0-DBE7784E34BC}"/>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1772B0E-E2A8-E5DB-A3BB-094B9C9D1616}"/>
              </a:ext>
            </a:extLst>
          </p:cNvPr>
          <p:cNvPicPr>
            <a:picLocks noChangeAspect="1"/>
          </p:cNvPicPr>
          <p:nvPr/>
        </p:nvPicPr>
        <p:blipFill>
          <a:blip r:embed="rId2"/>
          <a:stretch>
            <a:fillRect/>
          </a:stretch>
        </p:blipFill>
        <p:spPr>
          <a:xfrm>
            <a:off x="824479" y="1281975"/>
            <a:ext cx="7382896" cy="5005250"/>
          </a:xfrm>
          <a:prstGeom prst="rect">
            <a:avLst/>
          </a:prstGeom>
        </p:spPr>
      </p:pic>
      <p:sp>
        <p:nvSpPr>
          <p:cNvPr id="2" name="Title">
            <a:extLst>
              <a:ext uri="{FF2B5EF4-FFF2-40B4-BE49-F238E27FC236}">
                <a16:creationId xmlns:a16="http://schemas.microsoft.com/office/drawing/2014/main" id="{AEE60D97-DE1B-80EE-FDF5-CBFEB389315B}"/>
              </a:ext>
            </a:extLst>
          </p:cNvPr>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1217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BBEA1-A3DA-BDAF-4B74-8DD4CE1B053E}"/>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989486C8-3DCA-2662-8F66-00E399CC2BAA}"/>
              </a:ext>
            </a:extLst>
          </p:cNvPr>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77CDD29B-6216-61FB-5C8E-CD025DBF397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EAD8CD46-8E13-2FEE-9F53-52B7FB1B571C}"/>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0431698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5698</TotalTime>
  <Words>680</Words>
  <Application>Microsoft Office PowerPoint</Application>
  <PresentationFormat>Affichage à l'écran (4:3)</PresentationFormat>
  <Paragraphs>78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AERO-2026</vt:lpstr>
      <vt:lpstr>EURUSD - INDUSTRIE-2023</vt:lpstr>
      <vt:lpstr>EURUSD - INDUSTRIE-2024</vt:lpstr>
      <vt:lpstr>EURUSD - LSF-2023</vt:lpstr>
      <vt:lpstr>EURUSD - LSF-2024</vt:lpstr>
      <vt:lpstr>EURUSD - LSF-2025</vt:lpstr>
      <vt:lpstr>EURUSD - LSF-2026</vt:lpstr>
      <vt:lpstr>EURUSD - LSF-2027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700</cp:revision>
  <cp:lastPrinted>2012-02-01T10:00:25Z</cp:lastPrinted>
  <dcterms:created xsi:type="dcterms:W3CDTF">2010-04-23T15:09:35Z</dcterms:created>
  <dcterms:modified xsi:type="dcterms:W3CDTF">2024-02-06T10:06:42Z</dcterms:modified>
</cp:coreProperties>
</file>