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409" r:id="rId29"/>
    <p:sldId id="410" r:id="rId3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56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02/05/2024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5/2/2024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5/2/2024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5/2/2024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5/2/2024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5/2/2024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5/2/2024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5/2/2024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5/2/2024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5/2/2024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5/2/2024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5/2/2024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5/2/2024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5/2/2024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5/2/2024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5/2/2024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5/2/2024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AFF5D80D-34B8-C1EA-AAA1-370BDE2EE9E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BE62A77B-8551-0D4B-6EA3-61A2EF28349D}"/>
              </a:ext>
            </a:extLst>
          </p:cNvPr>
          <p:cNvPicPr>
            <a:picLocks noChangeAspect="1"/>
          </p:cNvPicPr>
          <p:nvPr/>
        </p:nvPicPr>
        <p:blipFill>
          <a:blip r:embed="rId3"/>
          <a:stretch>
            <a:fillRect/>
          </a:stretch>
        </p:blipFill>
        <p:spPr>
          <a:xfrm>
            <a:off x="4749799" y="2344094"/>
            <a:ext cx="4210049" cy="3577281"/>
          </a:xfrm>
          <a:prstGeom prst="rect">
            <a:avLst/>
          </a:prstGeom>
        </p:spPr>
      </p:pic>
    </p:spTree>
    <p:extLst>
      <p:ext uri="{BB962C8B-B14F-4D97-AF65-F5344CB8AC3E}">
        <p14:creationId xmlns:p14="http://schemas.microsoft.com/office/powerpoint/2010/main" val="211460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B29E6EA3-E666-3AE8-E083-A5E6DB7F1CE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57E102FC-212D-EE9C-50A8-DA981672D2A8}"/>
              </a:ext>
            </a:extLst>
          </p:cNvPr>
          <p:cNvPicPr>
            <a:picLocks noChangeAspect="1"/>
          </p:cNvPicPr>
          <p:nvPr/>
        </p:nvPicPr>
        <p:blipFill>
          <a:blip r:embed="rId3"/>
          <a:stretch>
            <a:fillRect/>
          </a:stretch>
        </p:blipFill>
        <p:spPr>
          <a:xfrm>
            <a:off x="4754571" y="2349500"/>
            <a:ext cx="4205279" cy="3571875"/>
          </a:xfrm>
          <a:prstGeom prst="rect">
            <a:avLst/>
          </a:prstGeom>
        </p:spPr>
      </p:pic>
    </p:spTree>
    <p:extLst>
      <p:ext uri="{BB962C8B-B14F-4D97-AF65-F5344CB8AC3E}">
        <p14:creationId xmlns:p14="http://schemas.microsoft.com/office/powerpoint/2010/main" val="2188057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D74B06CF-864A-E8FC-B52E-03A782D5293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64C91D15-40AF-CB29-EDAE-A22F7FA7EC91}"/>
              </a:ext>
            </a:extLst>
          </p:cNvPr>
          <p:cNvPicPr>
            <a:picLocks noChangeAspect="1"/>
          </p:cNvPicPr>
          <p:nvPr/>
        </p:nvPicPr>
        <p:blipFill>
          <a:blip r:embed="rId3"/>
          <a:stretch>
            <a:fillRect/>
          </a:stretch>
        </p:blipFill>
        <p:spPr>
          <a:xfrm>
            <a:off x="4754570" y="2344094"/>
            <a:ext cx="4205279" cy="3577281"/>
          </a:xfrm>
          <a:prstGeom prst="rect">
            <a:avLst/>
          </a:prstGeom>
        </p:spPr>
      </p:pic>
    </p:spTree>
    <p:extLst>
      <p:ext uri="{BB962C8B-B14F-4D97-AF65-F5344CB8AC3E}">
        <p14:creationId xmlns:p14="http://schemas.microsoft.com/office/powerpoint/2010/main" val="3257104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2971B3D0-EF78-F36D-240B-1E0E9345217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04B92231-1C50-937F-BC53-E141641D0983}"/>
              </a:ext>
            </a:extLst>
          </p:cNvPr>
          <p:cNvPicPr>
            <a:picLocks noChangeAspect="1"/>
          </p:cNvPicPr>
          <p:nvPr/>
        </p:nvPicPr>
        <p:blipFill>
          <a:blip r:embed="rId3"/>
          <a:stretch>
            <a:fillRect/>
          </a:stretch>
        </p:blipFill>
        <p:spPr>
          <a:xfrm>
            <a:off x="4749799" y="2344094"/>
            <a:ext cx="4210050" cy="3577281"/>
          </a:xfrm>
          <a:prstGeom prst="rect">
            <a:avLst/>
          </a:prstGeom>
        </p:spPr>
      </p:pic>
    </p:spTree>
    <p:extLst>
      <p:ext uri="{BB962C8B-B14F-4D97-AF65-F5344CB8AC3E}">
        <p14:creationId xmlns:p14="http://schemas.microsoft.com/office/powerpoint/2010/main" val="225883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93A98214-FB7B-AE68-4381-D4BBF25ED72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69F19691-BCE4-63B8-EB30-692B746EA502}"/>
              </a:ext>
            </a:extLst>
          </p:cNvPr>
          <p:cNvPicPr>
            <a:picLocks noChangeAspect="1"/>
          </p:cNvPicPr>
          <p:nvPr/>
        </p:nvPicPr>
        <p:blipFill>
          <a:blip r:embed="rId3"/>
          <a:stretch>
            <a:fillRect/>
          </a:stretch>
        </p:blipFill>
        <p:spPr>
          <a:xfrm>
            <a:off x="4754571" y="2349499"/>
            <a:ext cx="4205279" cy="3571875"/>
          </a:xfrm>
          <a:prstGeom prst="rect">
            <a:avLst/>
          </a:prstGeom>
        </p:spPr>
      </p:pic>
    </p:spTree>
    <p:extLst>
      <p:ext uri="{BB962C8B-B14F-4D97-AF65-F5344CB8AC3E}">
        <p14:creationId xmlns:p14="http://schemas.microsoft.com/office/powerpoint/2010/main" val="175322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9DC48214-7D58-7850-1018-9E9E0CB2F9BB}"/>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171F66D3-E806-D858-B5AA-D880797C1001}"/>
              </a:ext>
            </a:extLst>
          </p:cNvPr>
          <p:cNvPicPr>
            <a:picLocks noChangeAspect="1"/>
          </p:cNvPicPr>
          <p:nvPr/>
        </p:nvPicPr>
        <p:blipFill>
          <a:blip r:embed="rId3"/>
          <a:stretch>
            <a:fillRect/>
          </a:stretch>
        </p:blipFill>
        <p:spPr>
          <a:xfrm>
            <a:off x="4749800" y="2349499"/>
            <a:ext cx="4210050" cy="3571875"/>
          </a:xfrm>
          <a:prstGeom prst="rect">
            <a:avLst/>
          </a:prstGeom>
        </p:spPr>
      </p:pic>
    </p:spTree>
    <p:extLst>
      <p:ext uri="{BB962C8B-B14F-4D97-AF65-F5344CB8AC3E}">
        <p14:creationId xmlns:p14="http://schemas.microsoft.com/office/powerpoint/2010/main" val="3514868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B9FD5D3B-D297-D44C-8A5C-F1434281EBD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21CBA356-3672-F320-7777-E87D20E7B5F8}"/>
              </a:ext>
            </a:extLst>
          </p:cNvPr>
          <p:cNvPicPr>
            <a:picLocks noChangeAspect="1"/>
          </p:cNvPicPr>
          <p:nvPr/>
        </p:nvPicPr>
        <p:blipFill>
          <a:blip r:embed="rId3"/>
          <a:stretch>
            <a:fillRect/>
          </a:stretch>
        </p:blipFill>
        <p:spPr>
          <a:xfrm>
            <a:off x="4749800" y="2349499"/>
            <a:ext cx="4210050" cy="3571875"/>
          </a:xfrm>
          <a:prstGeom prst="rect">
            <a:avLst/>
          </a:prstGeom>
        </p:spPr>
      </p:pic>
    </p:spTree>
    <p:extLst>
      <p:ext uri="{BB962C8B-B14F-4D97-AF65-F5344CB8AC3E}">
        <p14:creationId xmlns:p14="http://schemas.microsoft.com/office/powerpoint/2010/main" val="2158799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49A5FBDB-854C-FC80-BF6A-8CEC717E1DD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67BF8815-4323-064E-A68C-785241C3C356}"/>
              </a:ext>
            </a:extLst>
          </p:cNvPr>
          <p:cNvPicPr>
            <a:picLocks noChangeAspect="1"/>
          </p:cNvPicPr>
          <p:nvPr/>
        </p:nvPicPr>
        <p:blipFill>
          <a:blip r:embed="rId3"/>
          <a:stretch>
            <a:fillRect/>
          </a:stretch>
        </p:blipFill>
        <p:spPr>
          <a:xfrm>
            <a:off x="4749800" y="2349499"/>
            <a:ext cx="4210050" cy="3571875"/>
          </a:xfrm>
          <a:prstGeom prst="rect">
            <a:avLst/>
          </a:prstGeom>
        </p:spPr>
      </p:pic>
    </p:spTree>
    <p:extLst>
      <p:ext uri="{BB962C8B-B14F-4D97-AF65-F5344CB8AC3E}">
        <p14:creationId xmlns:p14="http://schemas.microsoft.com/office/powerpoint/2010/main" val="2236267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AERO-2026</a:t>
            </a:r>
          </a:p>
        </p:txBody>
      </p:sp>
      <p:pic>
        <p:nvPicPr>
          <p:cNvPr id="3" name="EURUSD_ImageALLOC">
            <a:extLst>
              <a:ext uri="{FF2B5EF4-FFF2-40B4-BE49-F238E27FC236}">
                <a16:creationId xmlns:a16="http://schemas.microsoft.com/office/drawing/2014/main" id="{051F5A87-2FC5-553E-9F8E-E45A0536E1B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10" name="Image 9">
            <a:extLst>
              <a:ext uri="{FF2B5EF4-FFF2-40B4-BE49-F238E27FC236}">
                <a16:creationId xmlns:a16="http://schemas.microsoft.com/office/drawing/2014/main" id="{171386CC-6DB0-44E0-D372-A38176A853C3}"/>
              </a:ext>
            </a:extLst>
          </p:cNvPr>
          <p:cNvPicPr>
            <a:picLocks noChangeAspect="1"/>
          </p:cNvPicPr>
          <p:nvPr/>
        </p:nvPicPr>
        <p:blipFill>
          <a:blip r:embed="rId3"/>
          <a:stretch>
            <a:fillRect/>
          </a:stretch>
        </p:blipFill>
        <p:spPr>
          <a:xfrm>
            <a:off x="4754570" y="2349500"/>
            <a:ext cx="4210049" cy="3571875"/>
          </a:xfrm>
          <a:prstGeom prst="rect">
            <a:avLst/>
          </a:prstGeom>
        </p:spPr>
      </p:pic>
    </p:spTree>
    <p:extLst>
      <p:ext uri="{BB962C8B-B14F-4D97-AF65-F5344CB8AC3E}">
        <p14:creationId xmlns:p14="http://schemas.microsoft.com/office/powerpoint/2010/main" val="2868062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82F0AF0C-C62F-F3EF-4930-6BE32C97921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9" name="Image 8">
            <a:extLst>
              <a:ext uri="{FF2B5EF4-FFF2-40B4-BE49-F238E27FC236}">
                <a16:creationId xmlns:a16="http://schemas.microsoft.com/office/drawing/2014/main" id="{300BC50B-7FBC-386F-6F47-C2755ED04A53}"/>
              </a:ext>
            </a:extLst>
          </p:cNvPr>
          <p:cNvPicPr>
            <a:picLocks noChangeAspect="1"/>
          </p:cNvPicPr>
          <p:nvPr/>
        </p:nvPicPr>
        <p:blipFill>
          <a:blip r:embed="rId3"/>
          <a:stretch>
            <a:fillRect/>
          </a:stretch>
        </p:blipFill>
        <p:spPr>
          <a:xfrm>
            <a:off x="4749800" y="2349500"/>
            <a:ext cx="4210048" cy="3571874"/>
          </a:xfrm>
          <a:prstGeom prst="rect">
            <a:avLst/>
          </a:prstGeom>
        </p:spPr>
      </p:pic>
    </p:spTree>
    <p:extLst>
      <p:ext uri="{BB962C8B-B14F-4D97-AF65-F5344CB8AC3E}">
        <p14:creationId xmlns:p14="http://schemas.microsoft.com/office/powerpoint/2010/main" val="336927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INDUSTRIE-2024</a:t>
            </a:r>
          </a:p>
        </p:txBody>
      </p:sp>
      <p:pic>
        <p:nvPicPr>
          <p:cNvPr id="3" name="EURUSD_ImageALLOC">
            <a:extLst>
              <a:ext uri="{FF2B5EF4-FFF2-40B4-BE49-F238E27FC236}">
                <a16:creationId xmlns:a16="http://schemas.microsoft.com/office/drawing/2014/main" id="{C36DCF1A-4CCF-23EB-257C-845C53B6F6F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BE145963-055D-01CA-A51D-2025145C5401}"/>
              </a:ext>
            </a:extLst>
          </p:cNvPr>
          <p:cNvPicPr>
            <a:picLocks noChangeAspect="1"/>
          </p:cNvPicPr>
          <p:nvPr/>
        </p:nvPicPr>
        <p:blipFill>
          <a:blip r:embed="rId3"/>
          <a:stretch>
            <a:fillRect/>
          </a:stretch>
        </p:blipFill>
        <p:spPr>
          <a:xfrm>
            <a:off x="4749800" y="2349500"/>
            <a:ext cx="4210050" cy="3571875"/>
          </a:xfrm>
          <a:prstGeom prst="rect">
            <a:avLst/>
          </a:prstGeom>
        </p:spPr>
      </p:pic>
    </p:spTree>
    <p:extLst>
      <p:ext uri="{BB962C8B-B14F-4D97-AF65-F5344CB8AC3E}">
        <p14:creationId xmlns:p14="http://schemas.microsoft.com/office/powerpoint/2010/main" val="3007121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INDUSTRIE-2025</a:t>
            </a:r>
          </a:p>
        </p:txBody>
      </p:sp>
      <p:pic>
        <p:nvPicPr>
          <p:cNvPr id="3" name="EURUSD_ImageALLOC">
            <a:extLst>
              <a:ext uri="{FF2B5EF4-FFF2-40B4-BE49-F238E27FC236}">
                <a16:creationId xmlns:a16="http://schemas.microsoft.com/office/drawing/2014/main" id="{A8025E6F-F093-BB75-E13E-7054217F448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64DFEB01-0B5E-A046-96C2-F120B7163ABE}"/>
              </a:ext>
            </a:extLst>
          </p:cNvPr>
          <p:cNvPicPr>
            <a:picLocks noChangeAspect="1"/>
          </p:cNvPicPr>
          <p:nvPr/>
        </p:nvPicPr>
        <p:blipFill>
          <a:blip r:embed="rId3"/>
          <a:stretch>
            <a:fillRect/>
          </a:stretch>
        </p:blipFill>
        <p:spPr>
          <a:xfrm>
            <a:off x="4749800" y="2349500"/>
            <a:ext cx="4210050" cy="3571875"/>
          </a:xfrm>
          <a:prstGeom prst="rect">
            <a:avLst/>
          </a:prstGeom>
        </p:spPr>
      </p:pic>
    </p:spTree>
    <p:extLst>
      <p:ext uri="{BB962C8B-B14F-4D97-AF65-F5344CB8AC3E}">
        <p14:creationId xmlns:p14="http://schemas.microsoft.com/office/powerpoint/2010/main" val="318573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5280B903-DF9C-BE88-7663-4011B3C1B05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83C85EDA-8099-25D9-0F7B-7461B678A726}"/>
              </a:ext>
            </a:extLst>
          </p:cNvPr>
          <p:cNvPicPr>
            <a:picLocks noChangeAspect="1"/>
          </p:cNvPicPr>
          <p:nvPr/>
        </p:nvPicPr>
        <p:blipFill>
          <a:blip r:embed="rId3"/>
          <a:stretch>
            <a:fillRect/>
          </a:stretch>
        </p:blipFill>
        <p:spPr>
          <a:xfrm>
            <a:off x="4749800" y="2349500"/>
            <a:ext cx="4210050" cy="3571875"/>
          </a:xfrm>
          <a:prstGeom prst="rect">
            <a:avLst/>
          </a:prstGeom>
        </p:spPr>
      </p:pic>
    </p:spTree>
    <p:extLst>
      <p:ext uri="{BB962C8B-B14F-4D97-AF65-F5344CB8AC3E}">
        <p14:creationId xmlns:p14="http://schemas.microsoft.com/office/powerpoint/2010/main" val="741213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D2868447-7837-42FB-0CA7-4D20009E6B0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5CB6E4B9-8571-A908-208D-8150960864D9}"/>
              </a:ext>
            </a:extLst>
          </p:cNvPr>
          <p:cNvPicPr>
            <a:picLocks noChangeAspect="1"/>
          </p:cNvPicPr>
          <p:nvPr/>
        </p:nvPicPr>
        <p:blipFill>
          <a:blip r:embed="rId3"/>
          <a:stretch>
            <a:fillRect/>
          </a:stretch>
        </p:blipFill>
        <p:spPr>
          <a:xfrm>
            <a:off x="4749800" y="2349499"/>
            <a:ext cx="4210050" cy="3571875"/>
          </a:xfrm>
          <a:prstGeom prst="rect">
            <a:avLst/>
          </a:prstGeom>
        </p:spPr>
      </p:pic>
    </p:spTree>
    <p:extLst>
      <p:ext uri="{BB962C8B-B14F-4D97-AF65-F5344CB8AC3E}">
        <p14:creationId xmlns:p14="http://schemas.microsoft.com/office/powerpoint/2010/main" val="168583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170A50BB-4A7F-2EB5-9A04-FFAFF44C53E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15C79F57-5071-29A6-3403-61FEB91DF567}"/>
              </a:ext>
            </a:extLst>
          </p:cNvPr>
          <p:cNvPicPr>
            <a:picLocks noChangeAspect="1"/>
          </p:cNvPicPr>
          <p:nvPr/>
        </p:nvPicPr>
        <p:blipFill>
          <a:blip r:embed="rId3"/>
          <a:stretch>
            <a:fillRect/>
          </a:stretch>
        </p:blipFill>
        <p:spPr>
          <a:xfrm>
            <a:off x="4754570" y="2349500"/>
            <a:ext cx="4205279" cy="3571875"/>
          </a:xfrm>
          <a:prstGeom prst="rect">
            <a:avLst/>
          </a:prstGeom>
        </p:spPr>
      </p:pic>
    </p:spTree>
    <p:extLst>
      <p:ext uri="{BB962C8B-B14F-4D97-AF65-F5344CB8AC3E}">
        <p14:creationId xmlns:p14="http://schemas.microsoft.com/office/powerpoint/2010/main" val="3890237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220385E4-8E29-912B-9862-F0B20C18D08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1CF53AE5-4878-7B3F-E101-C1BCBDF6E83C}"/>
              </a:ext>
            </a:extLst>
          </p:cNvPr>
          <p:cNvPicPr>
            <a:picLocks noChangeAspect="1"/>
          </p:cNvPicPr>
          <p:nvPr/>
        </p:nvPicPr>
        <p:blipFill>
          <a:blip r:embed="rId3"/>
          <a:stretch>
            <a:fillRect/>
          </a:stretch>
        </p:blipFill>
        <p:spPr>
          <a:xfrm>
            <a:off x="4749801" y="2349500"/>
            <a:ext cx="4210049" cy="3571875"/>
          </a:xfrm>
          <a:prstGeom prst="rect">
            <a:avLst/>
          </a:prstGeom>
        </p:spPr>
      </p:pic>
    </p:spTree>
    <p:extLst>
      <p:ext uri="{BB962C8B-B14F-4D97-AF65-F5344CB8AC3E}">
        <p14:creationId xmlns:p14="http://schemas.microsoft.com/office/powerpoint/2010/main" val="2510444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LSF-2027</a:t>
            </a:r>
          </a:p>
        </p:txBody>
      </p:sp>
      <p:pic>
        <p:nvPicPr>
          <p:cNvPr id="3" name="EURUSD_ImageALLOC">
            <a:extLst>
              <a:ext uri="{FF2B5EF4-FFF2-40B4-BE49-F238E27FC236}">
                <a16:creationId xmlns:a16="http://schemas.microsoft.com/office/drawing/2014/main" id="{4381546D-EBFD-9C28-CD6D-218793A9C3D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37BAE031-3D96-58A3-CB33-07291161DBB9}"/>
              </a:ext>
            </a:extLst>
          </p:cNvPr>
          <p:cNvPicPr>
            <a:picLocks noChangeAspect="1"/>
          </p:cNvPicPr>
          <p:nvPr/>
        </p:nvPicPr>
        <p:blipFill>
          <a:blip r:embed="rId3"/>
          <a:stretch>
            <a:fillRect/>
          </a:stretch>
        </p:blipFill>
        <p:spPr>
          <a:xfrm>
            <a:off x="4754570" y="2349500"/>
            <a:ext cx="4205279" cy="3571875"/>
          </a:xfrm>
          <a:prstGeom prst="rect">
            <a:avLst/>
          </a:prstGeom>
        </p:spPr>
      </p:pic>
    </p:spTree>
    <p:extLst>
      <p:ext uri="{BB962C8B-B14F-4D97-AF65-F5344CB8AC3E}">
        <p14:creationId xmlns:p14="http://schemas.microsoft.com/office/powerpoint/2010/main" val="1229691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_ImageTabloSynthesisMIN">
            <a:extLst>
              <a:ext uri="{FF2B5EF4-FFF2-40B4-BE49-F238E27FC236}">
                <a16:creationId xmlns:a16="http://schemas.microsoft.com/office/drawing/2014/main" id="{263DC15F-987E-6A9A-FE4C-5302A6294FD3}"/>
              </a:ext>
            </a:extLst>
          </p:cNvPr>
          <p:cNvPicPr>
            <a:picLocks noChangeAspect="1"/>
          </p:cNvPicPr>
          <p:nvPr/>
        </p:nvPicPr>
        <p:blipFill>
          <a:blip r:embed="rId2"/>
          <a:stretch>
            <a:fillRect/>
          </a:stretch>
        </p:blipFill>
        <p:spPr>
          <a:xfrm>
            <a:off x="345601" y="1523999"/>
            <a:ext cx="8452798" cy="4699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19AE3FE-527D-868A-A219-AB6A9F9B7896}"/>
              </a:ext>
            </a:extLst>
          </p:cNvPr>
          <p:cNvPicPr>
            <a:picLocks noChangeAspect="1"/>
          </p:cNvPicPr>
          <p:nvPr/>
        </p:nvPicPr>
        <p:blipFill>
          <a:blip r:embed="rId2"/>
          <a:stretch>
            <a:fillRect/>
          </a:stretch>
        </p:blipFill>
        <p:spPr>
          <a:xfrm>
            <a:off x="345601" y="1524000"/>
            <a:ext cx="8452798"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30E04A1-5EFC-1062-D800-F6D34A44F999}"/>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380199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08E177E6-529C-10C6-8FFE-3BF1A9E4959E}"/>
              </a:ext>
            </a:extLst>
          </p:cNvPr>
          <p:cNvPicPr>
            <a:picLocks noChangeAspect="1"/>
          </p:cNvPicPr>
          <p:nvPr/>
        </p:nvPicPr>
        <p:blipFill>
          <a:blip r:embed="rId2"/>
          <a:stretch>
            <a:fillRect/>
          </a:stretch>
        </p:blipFill>
        <p:spPr>
          <a:xfrm>
            <a:off x="824479" y="1269564"/>
            <a:ext cx="7382896" cy="5029636"/>
          </a:xfrm>
          <a:prstGeom prst="rect">
            <a:avLst/>
          </a:prstGeom>
        </p:spPr>
      </p:pic>
    </p:spTree>
    <p:extLst>
      <p:ext uri="{BB962C8B-B14F-4D97-AF65-F5344CB8AC3E}">
        <p14:creationId xmlns:p14="http://schemas.microsoft.com/office/powerpoint/2010/main" val="262164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23F9569D-85D7-B9B0-DBD5-BD8465DBA69B}"/>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722F419F-4625-538D-B46D-7D5A6F2E1D2E}"/>
              </a:ext>
            </a:extLst>
          </p:cNvPr>
          <p:cNvPicPr>
            <a:picLocks noChangeAspect="1"/>
          </p:cNvPicPr>
          <p:nvPr/>
        </p:nvPicPr>
        <p:blipFill>
          <a:blip r:embed="rId3"/>
          <a:stretch>
            <a:fillRect/>
          </a:stretch>
        </p:blipFill>
        <p:spPr>
          <a:xfrm>
            <a:off x="4749800" y="2349500"/>
            <a:ext cx="4210050" cy="3571875"/>
          </a:xfrm>
          <a:prstGeom prst="rect">
            <a:avLst/>
          </a:prstGeom>
        </p:spPr>
      </p:pic>
    </p:spTree>
    <p:extLst>
      <p:ext uri="{BB962C8B-B14F-4D97-AF65-F5344CB8AC3E}">
        <p14:creationId xmlns:p14="http://schemas.microsoft.com/office/powerpoint/2010/main" val="420425160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5714</TotalTime>
  <Words>683</Words>
  <Application>Microsoft Office PowerPoint</Application>
  <PresentationFormat>Affichage à l'écran (4:3)</PresentationFormat>
  <Paragraphs>79</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AERO-2026</vt:lpstr>
      <vt:lpstr>EURUSD - INDUSTRIE-2023</vt:lpstr>
      <vt:lpstr>EURUSD - INDUSTRIE-2024</vt:lpstr>
      <vt:lpstr>EURUSD - INDUSTRIE-2025</vt:lpstr>
      <vt:lpstr>EURUSD - LSF-2023</vt:lpstr>
      <vt:lpstr>EURUSD - LSF-2024</vt:lpstr>
      <vt:lpstr>EURUSD - LSF-2025</vt:lpstr>
      <vt:lpstr>EURUSD - LSF-2026</vt:lpstr>
      <vt:lpstr>EURUSD - LSF-2027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Mosca</cp:lastModifiedBy>
  <cp:revision>700</cp:revision>
  <cp:lastPrinted>2012-02-01T10:00:25Z</cp:lastPrinted>
  <dcterms:created xsi:type="dcterms:W3CDTF">2010-04-23T15:09:35Z</dcterms:created>
  <dcterms:modified xsi:type="dcterms:W3CDTF">2024-05-02T12:41:20Z</dcterms:modified>
</cp:coreProperties>
</file>