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5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8DBAB512-2A30-F291-642E-6F3B6110E5B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3AA2558B-A1D9-DA7A-98CC-4D61FCC03C98}"/>
              </a:ext>
            </a:extLst>
          </p:cNvPr>
          <p:cNvPicPr>
            <a:picLocks noChangeAspect="1"/>
          </p:cNvPicPr>
          <p:nvPr/>
        </p:nvPicPr>
        <p:blipFill>
          <a:blip r:embed="rId3"/>
          <a:stretch>
            <a:fillRect/>
          </a:stretch>
        </p:blipFill>
        <p:spPr>
          <a:xfrm>
            <a:off x="4754571" y="2349499"/>
            <a:ext cx="4200508" cy="3566469"/>
          </a:xfrm>
          <a:prstGeom prst="rect">
            <a:avLst/>
          </a:prstGeom>
        </p:spPr>
      </p:pic>
    </p:spTree>
    <p:extLst>
      <p:ext uri="{BB962C8B-B14F-4D97-AF65-F5344CB8AC3E}">
        <p14:creationId xmlns:p14="http://schemas.microsoft.com/office/powerpoint/2010/main" val="104294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9D640EF0-0A6A-8BC0-A31F-0EF17BC63E1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D1EEB1A1-09E8-1727-2F37-6BF2C7E6B1FE}"/>
              </a:ext>
            </a:extLst>
          </p:cNvPr>
          <p:cNvPicPr>
            <a:picLocks noChangeAspect="1"/>
          </p:cNvPicPr>
          <p:nvPr/>
        </p:nvPicPr>
        <p:blipFill>
          <a:blip r:embed="rId3"/>
          <a:stretch>
            <a:fillRect/>
          </a:stretch>
        </p:blipFill>
        <p:spPr>
          <a:xfrm>
            <a:off x="4754571" y="2349499"/>
            <a:ext cx="4200508" cy="3566469"/>
          </a:xfrm>
          <a:prstGeom prst="rect">
            <a:avLst/>
          </a:prstGeom>
        </p:spPr>
      </p:pic>
    </p:spTree>
    <p:extLst>
      <p:ext uri="{BB962C8B-B14F-4D97-AF65-F5344CB8AC3E}">
        <p14:creationId xmlns:p14="http://schemas.microsoft.com/office/powerpoint/2010/main" val="173723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C1DCD504-102A-5A69-FD58-567BCF87A32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8FC3A68-1656-D217-268D-C0FA08887BEA}"/>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24830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C6EE1047-B3B6-BBD4-4A76-88E3F7ADE8C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A8477D05-9647-29ED-5413-D708A844DA93}"/>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253897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- 2024-Commandes IG</a:t>
            </a:r>
          </a:p>
        </p:txBody>
      </p:sp>
      <p:pic>
        <p:nvPicPr>
          <p:cNvPr id="3" name="EURUSD_ImageALLOC">
            <a:extLst>
              <a:ext uri="{FF2B5EF4-FFF2-40B4-BE49-F238E27FC236}">
                <a16:creationId xmlns:a16="http://schemas.microsoft.com/office/drawing/2014/main" id="{F9172713-D739-22D6-A2CD-7707EC86B20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C1A0642E-CE68-BA8E-519C-3B35932D71BC}"/>
              </a:ext>
            </a:extLst>
          </p:cNvPr>
          <p:cNvPicPr>
            <a:picLocks noChangeAspect="1"/>
          </p:cNvPicPr>
          <p:nvPr/>
        </p:nvPicPr>
        <p:blipFill>
          <a:blip r:embed="rId3"/>
          <a:stretch>
            <a:fillRect/>
          </a:stretch>
        </p:blipFill>
        <p:spPr>
          <a:xfrm>
            <a:off x="4754571" y="2349499"/>
            <a:ext cx="4200508" cy="3566469"/>
          </a:xfrm>
          <a:prstGeom prst="rect">
            <a:avLst/>
          </a:prstGeom>
        </p:spPr>
      </p:pic>
    </p:spTree>
    <p:extLst>
      <p:ext uri="{BB962C8B-B14F-4D97-AF65-F5344CB8AC3E}">
        <p14:creationId xmlns:p14="http://schemas.microsoft.com/office/powerpoint/2010/main" val="85797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782109C9-9CF5-B606-83E3-EE7C23E50F8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E2A7A118-A876-8B46-F9E9-AC595526146F}"/>
              </a:ext>
            </a:extLst>
          </p:cNvPr>
          <p:cNvPicPr>
            <a:picLocks noChangeAspect="1"/>
          </p:cNvPicPr>
          <p:nvPr/>
        </p:nvPicPr>
        <p:blipFill>
          <a:blip r:embed="rId3"/>
          <a:stretch>
            <a:fillRect/>
          </a:stretch>
        </p:blipFill>
        <p:spPr>
          <a:xfrm>
            <a:off x="4754571" y="2349499"/>
            <a:ext cx="4200508" cy="3566469"/>
          </a:xfrm>
          <a:prstGeom prst="rect">
            <a:avLst/>
          </a:prstGeom>
        </p:spPr>
      </p:pic>
    </p:spTree>
    <p:extLst>
      <p:ext uri="{BB962C8B-B14F-4D97-AF65-F5344CB8AC3E}">
        <p14:creationId xmlns:p14="http://schemas.microsoft.com/office/powerpoint/2010/main" val="166990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37EE1BCE-F60C-95C9-EC29-55DFBCB1F76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E979B967-429E-E108-AA52-2743D575BF11}"/>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93143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D338F46A-8653-4570-68F3-612297E2396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9D238C6-9EAB-9CF3-FC09-07A86891094B}"/>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160712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46173BEF-7095-2EB8-DD31-D273D9D3957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375144A-6BF1-AD79-E7BD-262DEFA7F77A}"/>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332095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8C63803E-B25C-F07C-F6FF-D3C3FF7747E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1289D81-026A-09E1-2EFE-32C88D57F82C}"/>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43124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EB851ACA-E137-50F1-38D9-539FE90A009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22A10E6C-E753-6418-0745-60E9EF0903F5}"/>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163685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INDUSTRIE-2025</a:t>
            </a:r>
          </a:p>
        </p:txBody>
      </p:sp>
      <p:pic>
        <p:nvPicPr>
          <p:cNvPr id="3" name="EURUSD_ImageALLOC">
            <a:extLst>
              <a:ext uri="{FF2B5EF4-FFF2-40B4-BE49-F238E27FC236}">
                <a16:creationId xmlns:a16="http://schemas.microsoft.com/office/drawing/2014/main" id="{F8508822-B14D-033F-C583-F2453E168CD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E3ED32E-005E-9E66-8017-C9B61DCDF70C}"/>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253197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D49D059A-4041-8492-990F-E87AE9AB828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A58F424-A725-813F-22C0-4C618BE8A73F}"/>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255812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3EBC5C1A-B5FA-DA59-9B9B-BD319AC5ED2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A853888C-1AB9-8ABF-93B2-BC5394A2ED43}"/>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67465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53EA030A-451A-0D82-9AB0-73816E65BEB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1FE79FF-770E-A667-0BBC-A611D9FDCC13}"/>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376637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FD032F9B-73CE-A3B6-B2A5-ED8DE50B97C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27CBA5AB-784D-13D6-D376-C64B81CDCF1A}"/>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77731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015C1F3F-6F9B-026D-D1F0-F5F60034527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0D79CBB-A16E-EB2C-7603-56B805C507C1}"/>
              </a:ext>
            </a:extLst>
          </p:cNvPr>
          <p:cNvPicPr>
            <a:picLocks noChangeAspect="1"/>
          </p:cNvPicPr>
          <p:nvPr/>
        </p:nvPicPr>
        <p:blipFill>
          <a:blip r:embed="rId3"/>
          <a:stretch>
            <a:fillRect/>
          </a:stretch>
        </p:blipFill>
        <p:spPr>
          <a:xfrm>
            <a:off x="4754571" y="2349500"/>
            <a:ext cx="4200508" cy="3566469"/>
          </a:xfrm>
          <a:prstGeom prst="rect">
            <a:avLst/>
          </a:prstGeom>
        </p:spPr>
      </p:pic>
    </p:spTree>
    <p:extLst>
      <p:ext uri="{BB962C8B-B14F-4D97-AF65-F5344CB8AC3E}">
        <p14:creationId xmlns:p14="http://schemas.microsoft.com/office/powerpoint/2010/main" val="364922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_ImageTabloSynthesisMIN">
            <a:extLst>
              <a:ext uri="{FF2B5EF4-FFF2-40B4-BE49-F238E27FC236}">
                <a16:creationId xmlns:a16="http://schemas.microsoft.com/office/drawing/2014/main" id="{31DEDE3B-9B2C-E470-02B9-31DB174F3A33}"/>
              </a:ext>
            </a:extLst>
          </p:cNvPr>
          <p:cNvPicPr>
            <a:picLocks noChangeAspect="1"/>
          </p:cNvPicPr>
          <p:nvPr/>
        </p:nvPicPr>
        <p:blipFill>
          <a:blip r:embed="rId2"/>
          <a:stretch>
            <a:fillRect/>
          </a:stretch>
        </p:blipFill>
        <p:spPr>
          <a:xfrm>
            <a:off x="345600" y="1523999"/>
            <a:ext cx="8452797" cy="46990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CFFC0CE-8150-F806-F3BC-1D2C1F4ADEE5}"/>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8981127-AD01-0A2B-01B4-C21593CD0503}"/>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43276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45EC028-D71D-6135-BA7E-AE9FB72C01A8}"/>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389340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BBB9F02A-2211-5819-38F0-BF7C903ECDF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10" name="Image 9">
            <a:extLst>
              <a:ext uri="{FF2B5EF4-FFF2-40B4-BE49-F238E27FC236}">
                <a16:creationId xmlns:a16="http://schemas.microsoft.com/office/drawing/2014/main" id="{1D9E123B-5A0A-EBFA-DF99-BC9C594FD6FC}"/>
              </a:ext>
            </a:extLst>
          </p:cNvPr>
          <p:cNvPicPr>
            <a:picLocks noChangeAspect="1"/>
          </p:cNvPicPr>
          <p:nvPr/>
        </p:nvPicPr>
        <p:blipFill>
          <a:blip r:embed="rId3"/>
          <a:stretch>
            <a:fillRect/>
          </a:stretch>
        </p:blipFill>
        <p:spPr>
          <a:xfrm>
            <a:off x="4754571" y="2349499"/>
            <a:ext cx="4200508" cy="3566469"/>
          </a:xfrm>
          <a:prstGeom prst="rect">
            <a:avLst/>
          </a:prstGeom>
        </p:spPr>
      </p:pic>
    </p:spTree>
    <p:extLst>
      <p:ext uri="{BB962C8B-B14F-4D97-AF65-F5344CB8AC3E}">
        <p14:creationId xmlns:p14="http://schemas.microsoft.com/office/powerpoint/2010/main" val="119337919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5714</TotalTime>
  <Words>683</Words>
  <Application>Microsoft Office PowerPoint</Application>
  <PresentationFormat>Affichage à l'écran (4:3)</PresentationFormat>
  <Paragraphs>79</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INDUSTRIE-2025</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700</cp:revision>
  <cp:lastPrinted>2012-02-01T10:00:25Z</cp:lastPrinted>
  <dcterms:created xsi:type="dcterms:W3CDTF">2010-04-23T15:09:35Z</dcterms:created>
  <dcterms:modified xsi:type="dcterms:W3CDTF">2024-06-04T08:50:34Z</dcterms:modified>
</cp:coreProperties>
</file>