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59" r:id="rId9"/>
    <p:sldId id="51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p:scale>
          <a:sx n="125" d="100"/>
          <a:sy n="125" d="100"/>
        </p:scale>
        <p:origin x="1374" y="-3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AC8E7C3-0F1B-E036-6FCE-013BB030ACDF}"/>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C5B9FF96-F37F-0FCB-EB57-3A3B49489B28}"/>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21475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C65799F-C631-C923-BE54-7A7B0116A66C}"/>
              </a:ext>
            </a:extLst>
          </p:cNvPr>
          <p:cNvPicPr>
            <a:picLocks noChangeAspect="1"/>
          </p:cNvPicPr>
          <p:nvPr/>
        </p:nvPicPr>
        <p:blipFill>
          <a:blip r:embed="rId2"/>
          <a:stretch>
            <a:fillRect/>
          </a:stretch>
        </p:blipFill>
        <p:spPr>
          <a:xfrm>
            <a:off x="4754008" y="2349500"/>
            <a:ext cx="4200508" cy="3566469"/>
          </a:xfrm>
          <a:prstGeom prst="rect">
            <a:avLst/>
          </a:prstGeom>
        </p:spPr>
      </p:pic>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F2E88EF5-ABBE-3CE4-56D8-18E47E3A6272}"/>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54067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12B27F2-50E2-FB8D-1B8F-A172258B46FC}"/>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4DC8ADE2-ED15-61ED-016E-10B926027811}"/>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93201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7CEEFD-9B93-466C-3798-614A35C15F78}"/>
              </a:ext>
            </a:extLst>
          </p:cNvPr>
          <p:cNvPicPr>
            <a:picLocks noChangeAspect="1"/>
          </p:cNvPicPr>
          <p:nvPr/>
        </p:nvPicPr>
        <p:blipFill>
          <a:blip r:embed="rId2"/>
          <a:stretch>
            <a:fillRect/>
          </a:stretch>
        </p:blipFill>
        <p:spPr>
          <a:xfrm>
            <a:off x="4755534" y="2349500"/>
            <a:ext cx="4200508" cy="3566469"/>
          </a:xfrm>
          <a:prstGeom prst="rect">
            <a:avLst/>
          </a:prstGeom>
        </p:spPr>
      </p:pic>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28CCBC38-218E-E5AB-BD0F-9F600F9F82D5}"/>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23939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EE0E94C-AA64-8E01-1C73-2E33D9EDBD06}"/>
              </a:ext>
            </a:extLst>
          </p:cNvPr>
          <p:cNvPicPr>
            <a:picLocks noChangeAspect="1"/>
          </p:cNvPicPr>
          <p:nvPr/>
        </p:nvPicPr>
        <p:blipFill>
          <a:blip r:embed="rId2"/>
          <a:stretch>
            <a:fillRect/>
          </a:stretch>
        </p:blipFill>
        <p:spPr>
          <a:xfrm>
            <a:off x="4754008" y="2349500"/>
            <a:ext cx="4200508" cy="3566469"/>
          </a:xfrm>
          <a:prstGeom prst="rect">
            <a:avLst/>
          </a:prstGeom>
        </p:spPr>
      </p:pic>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7BA5E00B-50A0-683F-3CC3-AF5388CEB44E}"/>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33801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94C9295-FB80-2B1F-351D-67D1CC71755D}"/>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A32077AB-498C-CD50-C303-9FB5A3F4BBD6}"/>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41654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84E2AE4-1FBE-130B-5BA3-5BF6E9256660}"/>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C4752D69-FA98-C40C-CB87-1C6FF5C61C00}"/>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58485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6D451CA-C490-0C2C-0056-1AD8F9F48508}"/>
              </a:ext>
            </a:extLst>
          </p:cNvPr>
          <p:cNvPicPr>
            <a:picLocks noChangeAspect="1"/>
          </p:cNvPicPr>
          <p:nvPr/>
        </p:nvPicPr>
        <p:blipFill>
          <a:blip r:embed="rId2"/>
          <a:stretch>
            <a:fillRect/>
          </a:stretch>
        </p:blipFill>
        <p:spPr>
          <a:xfrm>
            <a:off x="4739278" y="2352239"/>
            <a:ext cx="4200508" cy="3566469"/>
          </a:xfrm>
          <a:prstGeom prst="rect">
            <a:avLst/>
          </a:prstGeom>
        </p:spPr>
      </p:pic>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D7F55B6A-6CCE-B48A-F213-95B2CB21E3F4}"/>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85730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F183548-A68E-CFF4-DDF7-03234D81586D}"/>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17A73FFC-52F6-2D9C-2B3B-8171C0D9770E}"/>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12246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E6B7C69-A421-05ED-8E1C-C039366983BA}"/>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F5C414CB-88B9-66EF-1629-751834064505}"/>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56785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5B0E6B4-CDEF-D9A5-02BE-035EFE6C0181}"/>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D55D6EA4-5CF3-E625-49C3-E63D0D0F018B}"/>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78162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232F6F8-F790-5288-882D-7F8F361DE6A7}"/>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INDUSTRIE-2025</a:t>
            </a:r>
          </a:p>
        </p:txBody>
      </p:sp>
      <p:pic>
        <p:nvPicPr>
          <p:cNvPr id="3" name="EURUSD_ImageALLOC">
            <a:extLst>
              <a:ext uri="{FF2B5EF4-FFF2-40B4-BE49-F238E27FC236}">
                <a16:creationId xmlns:a16="http://schemas.microsoft.com/office/drawing/2014/main" id="{565A313D-7069-81B3-E941-CF25D65B5A57}"/>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43723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895C5C8-4B86-5036-69FA-E947A3D4FA67}"/>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6969F3BD-8675-7F42-9173-629EAF30BF16}"/>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749031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10272F-9FA5-51F5-168A-A2BEC8333BB1}"/>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13DB6B43-DB4F-06C2-CA7E-315F31438D7A}"/>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558556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F2D2170-0B71-F0B4-58CD-64D27DCE6AE3}"/>
              </a:ext>
            </a:extLst>
          </p:cNvPr>
          <p:cNvPicPr>
            <a:picLocks noChangeAspect="1"/>
          </p:cNvPicPr>
          <p:nvPr/>
        </p:nvPicPr>
        <p:blipFill>
          <a:blip r:embed="rId2"/>
          <a:stretch>
            <a:fillRect/>
          </a:stretch>
        </p:blipFill>
        <p:spPr>
          <a:xfrm>
            <a:off x="4749800" y="2352239"/>
            <a:ext cx="4200508" cy="3566469"/>
          </a:xfrm>
          <a:prstGeom prst="rect">
            <a:avLst/>
          </a:prstGeom>
        </p:spPr>
      </p:pic>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91CC0EF7-6328-C13E-E63B-B6CEAE9F2396}"/>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13326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BFF28E4-6828-5D8D-4435-2A58D05A32A7}"/>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E8C69E61-3484-B920-A14E-5A52508F7FAF}"/>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44473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8AD1F85-41C5-41C8-9885-745C2454152F}"/>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D45584F5-60C9-4A23-9B51-FB4E1482CA20}"/>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13257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B8AC4F9-9CA3-B133-BFEB-667451CB092E}"/>
              </a:ext>
            </a:extLst>
          </p:cNvPr>
          <p:cNvPicPr>
            <a:picLocks noChangeAspect="1"/>
          </p:cNvPicPr>
          <p:nvPr/>
        </p:nvPicPr>
        <p:blipFill>
          <a:blip r:embed="rId2"/>
          <a:stretch>
            <a:fillRect/>
          </a:stretch>
        </p:blipFill>
        <p:spPr>
          <a:xfrm>
            <a:off x="1094098" y="1524000"/>
            <a:ext cx="6955804" cy="381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6477926-D9A8-9E24-830F-556F4F829DC6}"/>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4BCD1AB-F1BD-6611-6197-E3DB62F69A2E}"/>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247189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B45EC028-D71D-6135-BA7E-AE9FB72C01A8}"/>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389340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9C46DBF-A6ED-9B4D-A78A-23EA4F6B2BA4}"/>
              </a:ext>
            </a:extLst>
          </p:cNvPr>
          <p:cNvPicPr>
            <a:picLocks noChangeAspect="1"/>
          </p:cNvPicPr>
          <p:nvPr/>
        </p:nvPicPr>
        <p:blipFill>
          <a:blip r:embed="rId2"/>
          <a:stretch>
            <a:fillRect/>
          </a:stretch>
        </p:blipFill>
        <p:spPr>
          <a:xfrm>
            <a:off x="4758946" y="2352239"/>
            <a:ext cx="4200508" cy="3566469"/>
          </a:xfrm>
          <a:prstGeom prst="rect">
            <a:avLst/>
          </a:prstGeom>
        </p:spPr>
      </p:pic>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1636F312-3546-D2E4-425C-00634BD17D7F}"/>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4738214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5720</TotalTime>
  <Words>682</Words>
  <Application>Microsoft Office PowerPoint</Application>
  <PresentationFormat>Affichage à l'écran (4:3)</PresentationFormat>
  <Paragraphs>78</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INDUSTRIE-2025</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Tinello</cp:lastModifiedBy>
  <cp:revision>700</cp:revision>
  <cp:lastPrinted>2012-02-01T10:00:25Z</cp:lastPrinted>
  <dcterms:created xsi:type="dcterms:W3CDTF">2010-04-23T15:09:35Z</dcterms:created>
  <dcterms:modified xsi:type="dcterms:W3CDTF">2024-07-02T07:38:45Z</dcterms:modified>
</cp:coreProperties>
</file>