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31"/>
  </p:notesMasterIdLst>
  <p:sldIdLst>
    <p:sldId id="256" r:id="rId3"/>
    <p:sldId id="466" r:id="rId4"/>
    <p:sldId id="476" r:id="rId5"/>
    <p:sldId id="493" r:id="rId6"/>
    <p:sldId id="494" r:id="rId7"/>
    <p:sldId id="470" r:id="rId8"/>
    <p:sldId id="459" r:id="rId9"/>
    <p:sldId id="497" r:id="rId10"/>
    <p:sldId id="499" r:id="rId11"/>
    <p:sldId id="500" r:id="rId12"/>
    <p:sldId id="501" r:id="rId13"/>
    <p:sldId id="502" r:id="rId14"/>
    <p:sldId id="503" r:id="rId15"/>
    <p:sldId id="504" r:id="rId16"/>
    <p:sldId id="505" r:id="rId17"/>
    <p:sldId id="506" r:id="rId18"/>
    <p:sldId id="507" r:id="rId19"/>
    <p:sldId id="508" r:id="rId20"/>
    <p:sldId id="509" r:id="rId21"/>
    <p:sldId id="510" r:id="rId22"/>
    <p:sldId id="511" r:id="rId23"/>
    <p:sldId id="512" r:id="rId24"/>
    <p:sldId id="513" r:id="rId25"/>
    <p:sldId id="514" r:id="rId26"/>
    <p:sldId id="515" r:id="rId27"/>
    <p:sldId id="516" r:id="rId28"/>
    <p:sldId id="409" r:id="rId29"/>
    <p:sldId id="410" r:id="rId30"/>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26" autoAdjust="0"/>
  </p:normalViewPr>
  <p:slideViewPr>
    <p:cSldViewPr snapToGrid="0">
      <p:cViewPr varScale="1">
        <p:scale>
          <a:sx n="105" d="100"/>
          <a:sy n="105" d="100"/>
        </p:scale>
        <p:origin x="197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07/08/2024</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8/7/2024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srcRect/>
          <a:stretch/>
        </p:blipFill>
        <p:spPr bwMode="auto">
          <a:xfrm>
            <a:off x="3610905" y="2714896"/>
            <a:ext cx="1815216" cy="526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8/7/2024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8/7/2024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8/7/2024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8/7/2024</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8/7/2024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8/7/2024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8/7/2024</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8/7/2024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8/7/2024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rcRect/>
          <a:stretch/>
        </p:blipFill>
        <p:spPr bwMode="auto">
          <a:xfrm>
            <a:off x="7935913" y="343102"/>
            <a:ext cx="907608" cy="263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8/7/2024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8/7/2024</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8/7/2024</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8/7/2024</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8/7/2024</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8/7/2024</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8/7/2024</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8/7/2024</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31.07.2024</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- 2022-Commandes IG</a:t>
            </a:r>
          </a:p>
        </p:txBody>
      </p:sp>
      <p:pic>
        <p:nvPicPr>
          <p:cNvPr id="3" name="EURUSD_ImageALLOC">
            <a:extLst>
              <a:ext uri="{FF2B5EF4-FFF2-40B4-BE49-F238E27FC236}">
                <a16:creationId xmlns:a16="http://schemas.microsoft.com/office/drawing/2014/main" id="{1F7CC5A9-335C-BC62-149B-07EA48253633}"/>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6C7E172F-2F6A-2818-ACCC-911A9A87B7C0}"/>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2344961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- 2023-Commandes HG</a:t>
            </a:r>
          </a:p>
        </p:txBody>
      </p:sp>
      <p:pic>
        <p:nvPicPr>
          <p:cNvPr id="3" name="EURUSD_ImageALLOC">
            <a:extLst>
              <a:ext uri="{FF2B5EF4-FFF2-40B4-BE49-F238E27FC236}">
                <a16:creationId xmlns:a16="http://schemas.microsoft.com/office/drawing/2014/main" id="{49BD1513-1282-6646-FB32-AA496A507DFD}"/>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D13D2BF3-7479-A7C9-1DA5-9F62951C3B55}"/>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707363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- 2023-Commandes IG</a:t>
            </a:r>
          </a:p>
        </p:txBody>
      </p:sp>
      <p:pic>
        <p:nvPicPr>
          <p:cNvPr id="3" name="EURUSD_ImageALLOC">
            <a:extLst>
              <a:ext uri="{FF2B5EF4-FFF2-40B4-BE49-F238E27FC236}">
                <a16:creationId xmlns:a16="http://schemas.microsoft.com/office/drawing/2014/main" id="{863421DF-F4DB-F1A1-BE3D-ABEF2A434610}"/>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697BA522-24C3-3214-6D45-1B60091B9352}"/>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4011436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- 2024-Commandes HG</a:t>
            </a:r>
          </a:p>
        </p:txBody>
      </p:sp>
      <p:pic>
        <p:nvPicPr>
          <p:cNvPr id="3" name="EURUSD_ImageALLOC">
            <a:extLst>
              <a:ext uri="{FF2B5EF4-FFF2-40B4-BE49-F238E27FC236}">
                <a16:creationId xmlns:a16="http://schemas.microsoft.com/office/drawing/2014/main" id="{EA57016E-CFB8-6E10-14FA-A9A5E4A9AF23}"/>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6AA9DA16-A873-F360-0550-CFEFDAB62DB6}"/>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3309075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- 2024-Commandes IG</a:t>
            </a:r>
          </a:p>
        </p:txBody>
      </p:sp>
      <p:pic>
        <p:nvPicPr>
          <p:cNvPr id="3" name="EURUSD_ImageALLOC">
            <a:extLst>
              <a:ext uri="{FF2B5EF4-FFF2-40B4-BE49-F238E27FC236}">
                <a16:creationId xmlns:a16="http://schemas.microsoft.com/office/drawing/2014/main" id="{2E9A1BB6-6824-80BB-A803-D2DFA12E820E}"/>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B336B79E-F4E1-0BFB-A314-47BC405E5492}"/>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110777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AERO-2023</a:t>
            </a:r>
          </a:p>
        </p:txBody>
      </p:sp>
      <p:pic>
        <p:nvPicPr>
          <p:cNvPr id="3" name="EURUSD_ImageALLOC">
            <a:extLst>
              <a:ext uri="{FF2B5EF4-FFF2-40B4-BE49-F238E27FC236}">
                <a16:creationId xmlns:a16="http://schemas.microsoft.com/office/drawing/2014/main" id="{5032C9BE-EF29-9425-AD09-82F601505DA2}"/>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8F0ED3C3-AF0E-1849-2D3C-B4668E86BF23}"/>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3857809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AERO-2024</a:t>
            </a:r>
          </a:p>
        </p:txBody>
      </p:sp>
      <p:pic>
        <p:nvPicPr>
          <p:cNvPr id="3" name="EURUSD_ImageALLOC">
            <a:extLst>
              <a:ext uri="{FF2B5EF4-FFF2-40B4-BE49-F238E27FC236}">
                <a16:creationId xmlns:a16="http://schemas.microsoft.com/office/drawing/2014/main" id="{17FB71C5-8615-5F88-2595-A5F45E0C4B85}"/>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841EE4DF-FBA5-DE6A-CCB3-5B56204D0571}"/>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3755187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AERO-2025</a:t>
            </a:r>
          </a:p>
        </p:txBody>
      </p:sp>
      <p:pic>
        <p:nvPicPr>
          <p:cNvPr id="3" name="EURUSD_ImageALLOC">
            <a:extLst>
              <a:ext uri="{FF2B5EF4-FFF2-40B4-BE49-F238E27FC236}">
                <a16:creationId xmlns:a16="http://schemas.microsoft.com/office/drawing/2014/main" id="{1A009C70-3707-2055-5EF9-E4AC5A839DE5}"/>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C0CBA96F-8A78-9642-9144-CE5FBD0A6CDD}"/>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1259393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AERO-2026</a:t>
            </a:r>
          </a:p>
        </p:txBody>
      </p:sp>
      <p:pic>
        <p:nvPicPr>
          <p:cNvPr id="3" name="EURUSD_ImageALLOC">
            <a:extLst>
              <a:ext uri="{FF2B5EF4-FFF2-40B4-BE49-F238E27FC236}">
                <a16:creationId xmlns:a16="http://schemas.microsoft.com/office/drawing/2014/main" id="{3C89BF0D-B692-378B-5F05-7407058C4581}"/>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7918234C-6D17-5680-75C8-0F464F96C37D}"/>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15466031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INDUSTRIE-2023</a:t>
            </a:r>
          </a:p>
        </p:txBody>
      </p:sp>
      <p:pic>
        <p:nvPicPr>
          <p:cNvPr id="3" name="EURUSD_ImageALLOC">
            <a:extLst>
              <a:ext uri="{FF2B5EF4-FFF2-40B4-BE49-F238E27FC236}">
                <a16:creationId xmlns:a16="http://schemas.microsoft.com/office/drawing/2014/main" id="{D0F262DF-D3BA-82B1-BEDE-99B6F8EE66D1}"/>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2753B6C6-6869-1B99-9E8A-1DBCF044FF6E}"/>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2527551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INDUSTRIE-2024</a:t>
            </a:r>
          </a:p>
        </p:txBody>
      </p:sp>
      <p:pic>
        <p:nvPicPr>
          <p:cNvPr id="3" name="EURUSD_ImageALLOC">
            <a:extLst>
              <a:ext uri="{FF2B5EF4-FFF2-40B4-BE49-F238E27FC236}">
                <a16:creationId xmlns:a16="http://schemas.microsoft.com/office/drawing/2014/main" id="{7C996BD3-6131-E843-E649-59B27ED7F874}"/>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90259147-582E-0F92-5A4D-663CB269653A}"/>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32478409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INDUSTRIE-2025</a:t>
            </a:r>
          </a:p>
        </p:txBody>
      </p:sp>
      <p:pic>
        <p:nvPicPr>
          <p:cNvPr id="3" name="EURUSD_ImageALLOC">
            <a:extLst>
              <a:ext uri="{FF2B5EF4-FFF2-40B4-BE49-F238E27FC236}">
                <a16:creationId xmlns:a16="http://schemas.microsoft.com/office/drawing/2014/main" id="{4A195069-875E-66AE-1F06-B5224AA29821}"/>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D6AFD151-84CB-19D0-C5EC-15E5DE7A87D5}"/>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19936153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LSF-2023</a:t>
            </a:r>
          </a:p>
        </p:txBody>
      </p:sp>
      <p:pic>
        <p:nvPicPr>
          <p:cNvPr id="3" name="EURUSD_ImageALLOC">
            <a:extLst>
              <a:ext uri="{FF2B5EF4-FFF2-40B4-BE49-F238E27FC236}">
                <a16:creationId xmlns:a16="http://schemas.microsoft.com/office/drawing/2014/main" id="{8F87FE20-6596-DB60-E4C8-7172CCA37F53}"/>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82CD0EA7-EAD0-0638-CB6F-5A73CE467EB3}"/>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19705705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LSF-2024</a:t>
            </a:r>
          </a:p>
        </p:txBody>
      </p:sp>
      <p:pic>
        <p:nvPicPr>
          <p:cNvPr id="3" name="EURUSD_ImageALLOC">
            <a:extLst>
              <a:ext uri="{FF2B5EF4-FFF2-40B4-BE49-F238E27FC236}">
                <a16:creationId xmlns:a16="http://schemas.microsoft.com/office/drawing/2014/main" id="{AF121F15-8EFA-425E-C7DC-43060F935107}"/>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BCA9DB02-D3C9-5B34-EFE9-CF40EA2EFDBA}"/>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6935283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LSF-2025</a:t>
            </a:r>
          </a:p>
        </p:txBody>
      </p:sp>
      <p:pic>
        <p:nvPicPr>
          <p:cNvPr id="3" name="EURUSD_ImageALLOC">
            <a:extLst>
              <a:ext uri="{FF2B5EF4-FFF2-40B4-BE49-F238E27FC236}">
                <a16:creationId xmlns:a16="http://schemas.microsoft.com/office/drawing/2014/main" id="{2D66DD1A-4B99-0376-A3C8-4DBB64CA7889}"/>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A15514AF-F2FC-E51D-07E9-FF398DA6F419}"/>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28834523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LSF-2026</a:t>
            </a:r>
          </a:p>
        </p:txBody>
      </p:sp>
      <p:pic>
        <p:nvPicPr>
          <p:cNvPr id="3" name="EURUSD_ImageALLOC">
            <a:extLst>
              <a:ext uri="{FF2B5EF4-FFF2-40B4-BE49-F238E27FC236}">
                <a16:creationId xmlns:a16="http://schemas.microsoft.com/office/drawing/2014/main" id="{C30DC6F9-E52B-90C8-2484-23230DB49B81}"/>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F15D7C60-920A-BF6A-6B3C-9B20CF623AF0}"/>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27301208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LSF-2027</a:t>
            </a:r>
          </a:p>
        </p:txBody>
      </p:sp>
      <p:pic>
        <p:nvPicPr>
          <p:cNvPr id="3" name="EURUSD_ImageALLOC">
            <a:extLst>
              <a:ext uri="{FF2B5EF4-FFF2-40B4-BE49-F238E27FC236}">
                <a16:creationId xmlns:a16="http://schemas.microsoft.com/office/drawing/2014/main" id="{24E52FAC-7995-FA5C-D49C-9390F0D4C1C9}"/>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9267CB89-6090-A053-8007-C35D0D24BC39}"/>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13865085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6DD2F17A-F514-0717-EDD3-8348241F417F}"/>
              </a:ext>
            </a:extLst>
          </p:cNvPr>
          <p:cNvPicPr>
            <a:picLocks noChangeAspect="1"/>
          </p:cNvPicPr>
          <p:nvPr/>
        </p:nvPicPr>
        <p:blipFill>
          <a:blip r:embed="rId2"/>
          <a:stretch>
            <a:fillRect/>
          </a:stretch>
        </p:blipFill>
        <p:spPr>
          <a:xfrm>
            <a:off x="1094098" y="1524000"/>
            <a:ext cx="6955804" cy="3810000"/>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273CC7B7-1DBF-7C1E-6453-1B8373C44848}"/>
              </a:ext>
            </a:extLst>
          </p:cNvPr>
          <p:cNvPicPr>
            <a:picLocks noChangeAspect="1"/>
          </p:cNvPicPr>
          <p:nvPr/>
        </p:nvPicPr>
        <p:blipFill>
          <a:blip r:embed="rId2"/>
          <a:stretch>
            <a:fillRect/>
          </a:stretch>
        </p:blipFill>
        <p:spPr>
          <a:xfrm>
            <a:off x="345601" y="1524000"/>
            <a:ext cx="8452798" cy="4699000"/>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Picture 2">
            <a:extLst>
              <a:ext uri="{FF2B5EF4-FFF2-40B4-BE49-F238E27FC236}">
                <a16:creationId xmlns:a16="http://schemas.microsoft.com/office/drawing/2014/main" id="{5D5EC919-65CC-A7B5-4756-DC88B06521CC}"/>
              </a:ext>
            </a:extLst>
          </p:cNvPr>
          <p:cNvPicPr>
            <a:picLocks noChangeAspect="1"/>
          </p:cNvPicPr>
          <p:nvPr/>
        </p:nvPicPr>
        <p:blipFill>
          <a:blip r:embed="rId2"/>
          <a:stretch>
            <a:fillRect/>
          </a:stretch>
        </p:blipFill>
        <p:spPr>
          <a:xfrm>
            <a:off x="825500" y="1270000"/>
            <a:ext cx="7368540" cy="5027676"/>
          </a:xfrm>
          <a:prstGeom prst="rect">
            <a:avLst/>
          </a:prstGeom>
        </p:spPr>
      </p:pic>
    </p:spTree>
    <p:extLst>
      <p:ext uri="{BB962C8B-B14F-4D97-AF65-F5344CB8AC3E}">
        <p14:creationId xmlns:p14="http://schemas.microsoft.com/office/powerpoint/2010/main" val="1186394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444762DC-F1E8-3B42-D6E3-A7CBABA4BA8B}"/>
              </a:ext>
            </a:extLst>
          </p:cNvPr>
          <p:cNvPicPr>
            <a:picLocks noChangeAspect="1"/>
          </p:cNvPicPr>
          <p:nvPr/>
        </p:nvPicPr>
        <p:blipFill>
          <a:blip r:embed="rId2"/>
          <a:stretch>
            <a:fillRect/>
          </a:stretch>
        </p:blipFill>
        <p:spPr>
          <a:xfrm>
            <a:off x="825500" y="1270001"/>
            <a:ext cx="7379208" cy="5029200"/>
          </a:xfrm>
          <a:prstGeom prst="rect">
            <a:avLst/>
          </a:prstGeom>
        </p:spPr>
      </p:pic>
      <p:sp>
        <p:nvSpPr>
          <p:cNvPr id="2" name="Title"/>
          <p:cNvSpPr>
            <a:spLocks noGrp="1"/>
          </p:cNvSpPr>
          <p:nvPr>
            <p:ph type="title"/>
          </p:nvPr>
        </p:nvSpPr>
        <p:spPr/>
        <p:txBody>
          <a:bodyPr/>
          <a:lstStyle/>
          <a:p>
            <a:r>
              <a:rPr lang="en-US"/>
              <a:t>EURUSD - Synthesis</a:t>
            </a:r>
          </a:p>
        </p:txBody>
      </p:sp>
    </p:spTree>
    <p:extLst>
      <p:ext uri="{BB962C8B-B14F-4D97-AF65-F5344CB8AC3E}">
        <p14:creationId xmlns:p14="http://schemas.microsoft.com/office/powerpoint/2010/main" val="39857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- 2022-Commandes HG</a:t>
            </a:r>
          </a:p>
        </p:txBody>
      </p:sp>
      <p:pic>
        <p:nvPicPr>
          <p:cNvPr id="3" name="EURUSD_ImageALLOC">
            <a:extLst>
              <a:ext uri="{FF2B5EF4-FFF2-40B4-BE49-F238E27FC236}">
                <a16:creationId xmlns:a16="http://schemas.microsoft.com/office/drawing/2014/main" id="{59E1E9D7-1D29-A346-E10A-BFA0DE493EEE}"/>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D0E15181-3514-986B-1DA3-C985642517C4}"/>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1907157370"/>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5685</TotalTime>
  <Words>683</Words>
  <Application>Microsoft Office PowerPoint</Application>
  <PresentationFormat>Affichage à l'écran (4:3)</PresentationFormat>
  <Paragraphs>79</Paragraphs>
  <Slides>28</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28</vt:i4>
      </vt:variant>
    </vt:vector>
  </HeadingPairs>
  <TitlesOfParts>
    <vt:vector size="35"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EURUSD - Historical &amp; Planned</vt:lpstr>
      <vt:lpstr>EURUSD - Synthesis</vt:lpstr>
      <vt:lpstr>EURUSD - 2022-Commandes HG</vt:lpstr>
      <vt:lpstr>EURUSD - 2022-Commandes IG</vt:lpstr>
      <vt:lpstr>EURUSD - 2023-Commandes HG</vt:lpstr>
      <vt:lpstr>EURUSD - 2023-Commandes IG</vt:lpstr>
      <vt:lpstr>EURUSD - 2024-Commandes HG</vt:lpstr>
      <vt:lpstr>EURUSD - 2024-Commandes IG</vt:lpstr>
      <vt:lpstr>EURUSD - AERO-2023</vt:lpstr>
      <vt:lpstr>EURUSD - AERO-2024</vt:lpstr>
      <vt:lpstr>EURUSD - AERO-2025</vt:lpstr>
      <vt:lpstr>EURUSD - AERO-2026</vt:lpstr>
      <vt:lpstr>EURUSD - INDUSTRIE-2023</vt:lpstr>
      <vt:lpstr>EURUSD - INDUSTRIE-2024</vt:lpstr>
      <vt:lpstr>EURUSD - INDUSTRIE-2025</vt:lpstr>
      <vt:lpstr>EURUSD - LSF-2023</vt:lpstr>
      <vt:lpstr>EURUSD - LSF-2024</vt:lpstr>
      <vt:lpstr>EURUSD - LSF-2025</vt:lpstr>
      <vt:lpstr>EURUSD - LSF-2026</vt:lpstr>
      <vt:lpstr>EURUSD - LSF-2027</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Rony Zekri</cp:lastModifiedBy>
  <cp:revision>700</cp:revision>
  <cp:lastPrinted>2012-02-01T10:00:25Z</cp:lastPrinted>
  <dcterms:created xsi:type="dcterms:W3CDTF">2010-04-23T15:09:35Z</dcterms:created>
  <dcterms:modified xsi:type="dcterms:W3CDTF">2024-08-07T09:01:18Z</dcterms:modified>
</cp:coreProperties>
</file>