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516"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09/09/2024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9/9/2024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9/9/2024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9/9/2024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9/9/2024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9/9/2024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9/9/2024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9/9/2024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9/9/2024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9/9/2024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9/9/2024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9/9/2024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9/9/2024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9/9/2024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9/9/2024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9/9/2024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9/9/2024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9/9/2024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10E108BD-D772-25B0-32A4-3A34374C142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3AC5065A-3128-8FC6-DBEA-B01B199EB4F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04067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BC355321-144F-EF12-813F-FD0D800950E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423CF3D2-5825-5DCE-8DFE-74DF26BC4BB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23576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84A95FB1-705C-42FB-AA97-498C64C91A6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B13B5E0-FCB7-905E-E002-04B35158365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7261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BD1C574F-A431-5CE6-0222-05FE1D649D2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0185080-4FB0-A7C0-C64C-310CFAF2EB9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03609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A0F5D762-B8A5-01CB-F88F-85BD1628D06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407E8529-EB86-6AEF-EA4C-5426C26C497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42800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1ECA6C89-AA7C-8BC5-66DE-0CBF31A2C69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FA7BDF76-AD4D-C41D-E338-226846363B4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10481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9A537548-63BE-EF45-70FE-255598CE8E6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16DF027-E916-7410-7F94-60F1EF9903A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7799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C8876C7F-4A28-B031-38C1-95434A76C37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76D8CBB7-DE8E-326F-4437-DE5ECD68CEF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002677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E949179E-B4AC-7C52-119A-5C6415898F8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3807FAB-A03A-4F3F-590C-7171A2F659B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244110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35273B2F-3334-AE48-FAF9-98CDF33B825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E1F2157E-6E09-3FAD-6B82-969D23EFB50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9587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3D7463F3-8320-F755-8384-20AB8CAECDA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11DE03D6-1CF7-8CBC-9FEC-5C45DD91C48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32837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INDUSTRIE-2025</a:t>
            </a:r>
          </a:p>
        </p:txBody>
      </p:sp>
      <p:pic>
        <p:nvPicPr>
          <p:cNvPr id="3" name="EURUSD_ImageALLOC">
            <a:extLst>
              <a:ext uri="{FF2B5EF4-FFF2-40B4-BE49-F238E27FC236}">
                <a16:creationId xmlns:a16="http://schemas.microsoft.com/office/drawing/2014/main" id="{3AC6B921-CB3C-E999-A637-7E51092C8CD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DC4073C2-DE58-BC8E-64F9-1CF3672CE5F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291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27ACA16D-BC25-F4BF-15D3-60D0B169CE8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652C909-0E06-4F1B-560E-928F65F4559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13839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4DB3028E-C954-B40B-5899-AE94F349C2C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9E184FA-71DB-48F0-B376-542B3F98224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92700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13DF1F55-D965-7C4C-BA37-182F079B5B2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078D3B7-AA38-EB13-4971-DC3FD099DED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76933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1CFC03A1-0EFC-C6D2-7498-080F6A5657F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9EE3C40F-C720-06FE-3272-2449852CDAF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40239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2FC6E9F5-5587-016D-1A4B-4E057A1B3A3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36DA69C-0963-F4DF-3A01-121720F3656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914124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746645B-664C-9A82-2C92-C7AAB921C1EA}"/>
              </a:ext>
            </a:extLst>
          </p:cNvPr>
          <p:cNvPicPr>
            <a:picLocks noChangeAspect="1"/>
          </p:cNvPicPr>
          <p:nvPr/>
        </p:nvPicPr>
        <p:blipFill>
          <a:blip r:embed="rId2"/>
          <a:stretch>
            <a:fillRect/>
          </a:stretch>
        </p:blipFill>
        <p:spPr>
          <a:xfrm>
            <a:off x="1094098" y="1524000"/>
            <a:ext cx="6955804" cy="381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D413422-BCB8-F8DF-BF25-88353D47101B}"/>
              </a:ext>
            </a:extLst>
          </p:cNvPr>
          <p:cNvPicPr>
            <a:picLocks noChangeAspect="1"/>
          </p:cNvPicPr>
          <p:nvPr/>
        </p:nvPicPr>
        <p:blipFill>
          <a:blip r:embed="rId2"/>
          <a:stretch>
            <a:fillRect/>
          </a:stretch>
        </p:blipFill>
        <p:spPr>
          <a:xfrm>
            <a:off x="345601" y="1524000"/>
            <a:ext cx="8452798"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Picture 2">
            <a:extLst>
              <a:ext uri="{FF2B5EF4-FFF2-40B4-BE49-F238E27FC236}">
                <a16:creationId xmlns:a16="http://schemas.microsoft.com/office/drawing/2014/main" id="{63EFE9BD-0891-AEC8-F136-B5565FB0AE0A}"/>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38957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BDDE1DD8-74D2-DB60-2398-5E07A96A697E}"/>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58937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D08D687C-BBB1-7E7F-E238-E0E6A5AA76C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B4D03FD-A8D6-898E-7FB8-D332486AF78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86852161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5673</TotalTime>
  <Words>683</Words>
  <Application>Microsoft Office PowerPoint</Application>
  <PresentationFormat>On-screen Show (4:3)</PresentationFormat>
  <Paragraphs>79</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INDUSTRIE-2025</vt:lpstr>
      <vt:lpstr>EURUSD - LSF-2023</vt:lpstr>
      <vt:lpstr>EURUSD - LSF-2024</vt:lpstr>
      <vt:lpstr>EURUSD - LSF-2025</vt:lpstr>
      <vt:lpstr>EURUSD - LSF-2026</vt:lpstr>
      <vt:lpstr>EURUSD - LSF-2027</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699</cp:revision>
  <cp:lastPrinted>2012-02-01T10:00:25Z</cp:lastPrinted>
  <dcterms:created xsi:type="dcterms:W3CDTF">2010-04-23T15:09:35Z</dcterms:created>
  <dcterms:modified xsi:type="dcterms:W3CDTF">2024-09-09T14:50:04Z</dcterms:modified>
</cp:coreProperties>
</file>