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01/10/2024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C12ADBDF-F986-B03F-081C-7E34E846F71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83FC2DF-A084-A499-C138-1C2D352DD64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15960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CEA07ED0-7CD6-2E8B-78F9-ECAFE1C05A2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B6F5F9B-5712-48BB-2BAC-15A438A5DF9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81917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99A41F9F-2544-F6F0-8EA8-452EB5A492C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CE7AE37-75C6-D450-DC8B-603A5BB6F6E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9423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79EA287A-F303-A92F-6F6E-5967DF08255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A7BE680-DCC5-7023-508F-ABBE9615800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67364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F7649041-0361-8858-0CBF-E61FBD58031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A736C67-7927-E708-2556-B295556A96A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5737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3676E9B2-C4D1-C2E0-E086-F170714C5E9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FBC060F-6120-7A87-4853-5DD35507F71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8556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C004DA5C-0D8B-4BC7-D83D-4F3451F8CC2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E07ABB36-6C38-9B9D-1EC6-08DC9374262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8746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EBD7B29A-82E6-CA53-46E1-D4A4AFCAEAD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07CDFEF-65EF-12B1-0A52-B0F10470D43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042123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D07CC3FC-1B76-B840-2210-C8C54660E02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246132D-66A6-2B83-30F6-0E1C9A529BD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7054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83899D37-1296-89C1-25AB-3919D293CB8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532DB4BD-9468-402B-ACFB-FC3C0F1694B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63015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43D233CF-538E-F064-774F-EA4103FADAA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1253F7C-E397-DC3F-A2CF-5185072FC37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4530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INDUSTRIE-2025</a:t>
            </a:r>
          </a:p>
        </p:txBody>
      </p:sp>
      <p:pic>
        <p:nvPicPr>
          <p:cNvPr id="3" name="EURUSD_ImageALLOC">
            <a:extLst>
              <a:ext uri="{FF2B5EF4-FFF2-40B4-BE49-F238E27FC236}">
                <a16:creationId xmlns:a16="http://schemas.microsoft.com/office/drawing/2014/main" id="{677B8BE2-15AC-B0CD-F94C-3A2C6A86738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8A21804-E739-FE8D-4B8F-8E2E83B0708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8173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7393A777-F723-DF71-79B8-A39A7D664B8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9C77178-6C59-596F-DE76-89373CAC406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90062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4269676E-D610-05F2-53AE-EC4CB856807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C06B615-7890-16B7-3E69-31CAFF44D54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4528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BB8BC668-30E9-DCBB-D19D-5916807B47F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3A16F60-066F-BAC3-F065-40D59C688FB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466554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EAC9BB25-30D3-2A4C-5658-6CCFFD1F695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FE36300-748D-7C31-4CDD-966C6195B12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839538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0CFCD81D-8E23-D56E-688D-539FFE95B5E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14C82FB-4C07-F6DE-399C-A6822D21B73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5348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A705699-D01B-C87F-EC5E-43DFC3ACAAEB}"/>
              </a:ext>
            </a:extLst>
          </p:cNvPr>
          <p:cNvPicPr>
            <a:picLocks noChangeAspect="1"/>
          </p:cNvPicPr>
          <p:nvPr/>
        </p:nvPicPr>
        <p:blipFill>
          <a:blip r:embed="rId2"/>
          <a:stretch>
            <a:fillRect/>
          </a:stretch>
        </p:blipFill>
        <p:spPr>
          <a:xfrm>
            <a:off x="1094098" y="1524000"/>
            <a:ext cx="6955804" cy="381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03DC3DF-6550-C7C8-219E-C08B7C1094F5}"/>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A72161CC-6314-D6DE-49A4-3A853BF2118A}"/>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346555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D8DBB82E-BB3E-401E-72F3-68CC675AB7B8}"/>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21383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9687EB93-856C-FDFE-D157-AEA63914C3B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FED9A76-2C4F-963F-324B-6E7DFCA4FD2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5269340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683</Words>
  <Application>Microsoft Office PowerPoint</Application>
  <PresentationFormat>On-screen Show (4:3)</PresentationFormat>
  <Paragraphs>79</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INDUSTRIE-2025</vt:lpstr>
      <vt:lpstr>EURUSD - LSF-2023</vt:lpstr>
      <vt:lpstr>EURUSD - LSF-2024</vt:lpstr>
      <vt:lpstr>EURUSD - LSF-2025</vt:lpstr>
      <vt:lpstr>EURUSD - LSF-2026</vt:lpstr>
      <vt:lpstr>EURUSD - LSF-2027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699</cp:revision>
  <cp:lastPrinted>2012-02-01T10:00:25Z</cp:lastPrinted>
  <dcterms:created xsi:type="dcterms:W3CDTF">2010-04-23T15:09:35Z</dcterms:created>
  <dcterms:modified xsi:type="dcterms:W3CDTF">2024-10-01T13:36:41Z</dcterms:modified>
</cp:coreProperties>
</file>