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507" r:id="rId8"/>
    <p:sldId id="506" r:id="rId9"/>
    <p:sldId id="470" r:id="rId10"/>
    <p:sldId id="457" r:id="rId11"/>
    <p:sldId id="497" r:id="rId12"/>
    <p:sldId id="499" r:id="rId13"/>
    <p:sldId id="456" r:id="rId14"/>
    <p:sldId id="500" r:id="rId15"/>
    <p:sldId id="502" r:id="rId16"/>
    <p:sldId id="458" r:id="rId17"/>
    <p:sldId id="503" r:id="rId18"/>
    <p:sldId id="505"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03/04/2019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4/3/2019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4/3/2019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4/3/2019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4/3/2019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4/3/2019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4/3/2019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4/3/2019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4/3/2019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4/3/2019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4/3/2019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4/3/2019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29/03/2019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CBE1C6DB-5F33-4011-A8A5-A74B7EF697C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218733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A82B7AF1-D459-472E-983C-CE6933A69DE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E67E791D-DD62-48AE-9E53-C1198C8A2BF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88078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BD58BE10-4881-49C9-A0CF-205AA90E88D0}"/>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579488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3" name="GBPCHF_ImageSynthesisMIN">
            <a:extLst>
              <a:ext uri="{FF2B5EF4-FFF2-40B4-BE49-F238E27FC236}">
                <a16:creationId xmlns:a16="http://schemas.microsoft.com/office/drawing/2014/main" id="{ACE0E26B-632C-4014-B86F-462CA7E9739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508626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3" name="GBPCHF_ImageALLOC">
            <a:extLst>
              <a:ext uri="{FF2B5EF4-FFF2-40B4-BE49-F238E27FC236}">
                <a16:creationId xmlns:a16="http://schemas.microsoft.com/office/drawing/2014/main" id="{DF8DB46C-DDA4-4359-AD8A-BF6F23A0F15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GBPCHF_ImageBLEND">
            <a:extLst>
              <a:ext uri="{FF2B5EF4-FFF2-40B4-BE49-F238E27FC236}">
                <a16:creationId xmlns:a16="http://schemas.microsoft.com/office/drawing/2014/main" id="{AB059EE0-92C5-4D4B-9BA2-285A1626B06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81325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AFBEF449-F416-483F-9C2C-BB03A22768F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229239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5BB67212-BF42-4514-ACE4-01BB06AA0A8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673957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3" name="USDCHF_ImageALLOC">
            <a:extLst>
              <a:ext uri="{FF2B5EF4-FFF2-40B4-BE49-F238E27FC236}">
                <a16:creationId xmlns:a16="http://schemas.microsoft.com/office/drawing/2014/main" id="{BC10B166-68E4-4F3C-8BDA-D31EA4943FF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CHF_ImageBLEND">
            <a:extLst>
              <a:ext uri="{FF2B5EF4-FFF2-40B4-BE49-F238E27FC236}">
                <a16:creationId xmlns:a16="http://schemas.microsoft.com/office/drawing/2014/main" id="{507308D0-4141-4F23-B8A4-9B6F7025336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79536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63917E1-3580-4B26-B915-AE4D6EDF1B44}"/>
              </a:ext>
            </a:extLst>
          </p:cNvPr>
          <p:cNvPicPr>
            <a:picLocks noChangeAspect="1"/>
          </p:cNvPicPr>
          <p:nvPr/>
        </p:nvPicPr>
        <p:blipFill>
          <a:blip r:embed="rId2"/>
          <a:stretch>
            <a:fillRect/>
          </a:stretch>
        </p:blipFill>
        <p:spPr>
          <a:xfrm>
            <a:off x="127000" y="1524000"/>
            <a:ext cx="8890000" cy="97336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77A00D48-1484-4055-9D88-47E94412C10F}"/>
              </a:ext>
            </a:extLst>
          </p:cNvPr>
          <p:cNvPicPr>
            <a:picLocks noChangeAspect="1"/>
          </p:cNvPicPr>
          <p:nvPr/>
        </p:nvPicPr>
        <p:blipFill>
          <a:blip r:embed="rId2"/>
          <a:stretch>
            <a:fillRect/>
          </a:stretch>
        </p:blipFill>
        <p:spPr>
          <a:xfrm>
            <a:off x="149344" y="1524000"/>
            <a:ext cx="8845313" cy="9758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2E6EB17E-C9E5-4F22-B6F8-5DABBE30359C}"/>
              </a:ext>
            </a:extLst>
          </p:cNvPr>
          <p:cNvPicPr>
            <a:picLocks noChangeAspect="1"/>
          </p:cNvPicPr>
          <p:nvPr/>
        </p:nvPicPr>
        <p:blipFill>
          <a:blip r:embed="rId2"/>
          <a:stretch>
            <a:fillRect/>
          </a:stretch>
        </p:blipFill>
        <p:spPr>
          <a:xfrm>
            <a:off x="4445000" y="1270000"/>
            <a:ext cx="3989213" cy="1651000"/>
          </a:xfrm>
          <a:prstGeom prst="rect">
            <a:avLst/>
          </a:prstGeom>
        </p:spPr>
      </p:pic>
      <p:pic>
        <p:nvPicPr>
          <p:cNvPr id="5" name="Image 4">
            <a:extLst>
              <a:ext uri="{FF2B5EF4-FFF2-40B4-BE49-F238E27FC236}">
                <a16:creationId xmlns:a16="http://schemas.microsoft.com/office/drawing/2014/main" id="{0804F1D2-09D8-4161-BDC8-37F0106E57B5}"/>
              </a:ext>
            </a:extLst>
          </p:cNvPr>
          <p:cNvPicPr>
            <a:picLocks noChangeAspect="1"/>
          </p:cNvPicPr>
          <p:nvPr/>
        </p:nvPicPr>
        <p:blipFill>
          <a:blip r:embed="rId3"/>
          <a:stretch>
            <a:fillRect/>
          </a:stretch>
        </p:blipFill>
        <p:spPr>
          <a:xfrm>
            <a:off x="4445000" y="3175000"/>
            <a:ext cx="3951987" cy="1651000"/>
          </a:xfrm>
          <a:prstGeom prst="rect">
            <a:avLst/>
          </a:prstGeom>
        </p:spPr>
      </p:pic>
      <p:pic>
        <p:nvPicPr>
          <p:cNvPr id="6" name="Image 5">
            <a:extLst>
              <a:ext uri="{FF2B5EF4-FFF2-40B4-BE49-F238E27FC236}">
                <a16:creationId xmlns:a16="http://schemas.microsoft.com/office/drawing/2014/main" id="{88FB93AA-CF1A-4CB8-B07F-3633C60FC4D8}"/>
              </a:ext>
            </a:extLst>
          </p:cNvPr>
          <p:cNvPicPr>
            <a:picLocks noChangeAspect="1"/>
          </p:cNvPicPr>
          <p:nvPr/>
        </p:nvPicPr>
        <p:blipFill>
          <a:blip r:embed="rId4"/>
          <a:stretch>
            <a:fillRect/>
          </a:stretch>
        </p:blipFill>
        <p:spPr>
          <a:xfrm>
            <a:off x="4445000" y="5080000"/>
            <a:ext cx="3914764" cy="1651000"/>
          </a:xfrm>
          <a:prstGeom prst="rect">
            <a:avLst/>
          </a:prstGeom>
        </p:spPr>
      </p:pic>
    </p:spTree>
    <p:extLst>
      <p:ext uri="{BB962C8B-B14F-4D97-AF65-F5344CB8AC3E}">
        <p14:creationId xmlns:p14="http://schemas.microsoft.com/office/powerpoint/2010/main" val="883095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672D1927-46E6-4140-934F-6EF4A30E9417}"/>
              </a:ext>
            </a:extLst>
          </p:cNvPr>
          <p:cNvPicPr>
            <a:picLocks noChangeAspect="1"/>
          </p:cNvPicPr>
          <p:nvPr/>
        </p:nvPicPr>
        <p:blipFill>
          <a:blip r:embed="rId2"/>
          <a:stretch>
            <a:fillRect/>
          </a:stretch>
        </p:blipFill>
        <p:spPr>
          <a:xfrm>
            <a:off x="254000" y="2540000"/>
            <a:ext cx="8636000" cy="2603937"/>
          </a:xfrm>
          <a:prstGeom prst="rect">
            <a:avLst/>
          </a:prstGeom>
        </p:spPr>
      </p:pic>
    </p:spTree>
    <p:extLst>
      <p:ext uri="{BB962C8B-B14F-4D97-AF65-F5344CB8AC3E}">
        <p14:creationId xmlns:p14="http://schemas.microsoft.com/office/powerpoint/2010/main" val="315718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7BB49340-500D-4368-BD41-1A4A9B7E8D6F}"/>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82364815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518</Words>
  <Application>Microsoft Office PowerPoint</Application>
  <PresentationFormat>Affichage à l'écran (4:3)</PresentationFormat>
  <Paragraphs>71</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 </vt:lpstr>
      <vt:lpstr>EURCHF - Historical &amp; Planned</vt:lpstr>
      <vt:lpstr>EURCHF - Synthesis</vt:lpstr>
      <vt:lpstr>EURCHF - 2019</vt:lpstr>
      <vt:lpstr>GBPCHF - Historical &amp; Planned</vt:lpstr>
      <vt:lpstr>GBPCHF - Synthesis</vt:lpstr>
      <vt:lpstr>GBPCHF - 2019</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699</cp:revision>
  <cp:lastPrinted>2012-02-01T10:00:25Z</cp:lastPrinted>
  <dcterms:created xsi:type="dcterms:W3CDTF">2010-04-23T15:09:35Z</dcterms:created>
  <dcterms:modified xsi:type="dcterms:W3CDTF">2019-04-03T09:33:47Z</dcterms:modified>
</cp:coreProperties>
</file>