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0"/>
  </p:notesMasterIdLst>
  <p:sldIdLst>
    <p:sldId id="256" r:id="rId3"/>
    <p:sldId id="466" r:id="rId4"/>
    <p:sldId id="476" r:id="rId5"/>
    <p:sldId id="493" r:id="rId6"/>
    <p:sldId id="494" r:id="rId7"/>
    <p:sldId id="470" r:id="rId8"/>
    <p:sldId id="457" r:id="rId9"/>
    <p:sldId id="497" r:id="rId10"/>
    <p:sldId id="499" r:id="rId11"/>
    <p:sldId id="456" r:id="rId12"/>
    <p:sldId id="500" r:id="rId13"/>
    <p:sldId id="502" r:id="rId14"/>
    <p:sldId id="458" r:id="rId15"/>
    <p:sldId id="503" r:id="rId16"/>
    <p:sldId id="505" r:id="rId17"/>
    <p:sldId id="409" r:id="rId18"/>
    <p:sldId id="410" r:id="rId1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01/05/2019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5/1/2019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5/1/2019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5/1/2019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5/1/2019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5/1/2019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5/1/2019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5/1/2019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5/1/2019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5/1/2019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5/1/2019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5/1/2019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5C4C70D7-CBA1-4AE2-B43C-F6AA2C880082}"/>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202621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3" name="GBPCHF_ImageSynthesisMIN">
            <a:extLst>
              <a:ext uri="{FF2B5EF4-FFF2-40B4-BE49-F238E27FC236}">
                <a16:creationId xmlns:a16="http://schemas.microsoft.com/office/drawing/2014/main" id="{E2F7317D-3FBB-45B2-9156-1FB0801B0EA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493059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3" name="GBPCHF_ImageALLOC">
            <a:extLst>
              <a:ext uri="{FF2B5EF4-FFF2-40B4-BE49-F238E27FC236}">
                <a16:creationId xmlns:a16="http://schemas.microsoft.com/office/drawing/2014/main" id="{A0AEF78D-33FA-4B20-B872-62FA741B5A2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GBPCHF_ImageBLEND">
            <a:extLst>
              <a:ext uri="{FF2B5EF4-FFF2-40B4-BE49-F238E27FC236}">
                <a16:creationId xmlns:a16="http://schemas.microsoft.com/office/drawing/2014/main" id="{15E83363-DC2B-4C3C-9A14-403AAF7A13F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38552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744AA00F-5DB8-452E-B8A1-567165B457A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883104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5981E882-88F2-4949-BE1E-D7EB0B81214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830049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3" name="USDCHF_ImageALLOC">
            <a:extLst>
              <a:ext uri="{FF2B5EF4-FFF2-40B4-BE49-F238E27FC236}">
                <a16:creationId xmlns:a16="http://schemas.microsoft.com/office/drawing/2014/main" id="{512C6DB4-3BC7-49BF-9551-FF817DCCCCE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CHF_ImageBLEND">
            <a:extLst>
              <a:ext uri="{FF2B5EF4-FFF2-40B4-BE49-F238E27FC236}">
                <a16:creationId xmlns:a16="http://schemas.microsoft.com/office/drawing/2014/main" id="{1278D018-37F7-45EA-AC9B-D5A1FA5CE37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36911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3784D083-5E85-491C-88C0-164C6AB20D5D}"/>
              </a:ext>
            </a:extLst>
          </p:cNvPr>
          <p:cNvPicPr>
            <a:picLocks noChangeAspect="1"/>
          </p:cNvPicPr>
          <p:nvPr/>
        </p:nvPicPr>
        <p:blipFill>
          <a:blip r:embed="rId2"/>
          <a:stretch>
            <a:fillRect/>
          </a:stretch>
        </p:blipFill>
        <p:spPr>
          <a:xfrm>
            <a:off x="127000" y="1524000"/>
            <a:ext cx="8890000" cy="97336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7FA7275-C308-480D-932C-61D1A859E198}"/>
              </a:ext>
            </a:extLst>
          </p:cNvPr>
          <p:cNvPicPr>
            <a:picLocks noChangeAspect="1"/>
          </p:cNvPicPr>
          <p:nvPr/>
        </p:nvPicPr>
        <p:blipFill>
          <a:blip r:embed="rId2"/>
          <a:stretch>
            <a:fillRect/>
          </a:stretch>
        </p:blipFill>
        <p:spPr>
          <a:xfrm>
            <a:off x="149344" y="1524000"/>
            <a:ext cx="8845313" cy="9758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FA184AE1-AC51-45CC-A659-FEFF0763C4C9}"/>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253184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6DA79435-56DE-477B-B41C-7500CB5E0FB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10190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8FECEC75-636A-4DDB-9DCA-8BE14C6E407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237DD322-5CDA-45B4-B409-C4D2AFD371B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1738719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498</Words>
  <Application>Microsoft Office PowerPoint</Application>
  <PresentationFormat>Affichage à l'écran (4:3)</PresentationFormat>
  <Paragraphs>68</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17</vt:i4>
      </vt:variant>
    </vt:vector>
  </HeadingPairs>
  <TitlesOfParts>
    <vt:vector size="2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GBPCHF - Historical &amp; Planned</vt:lpstr>
      <vt:lpstr>GBPCHF - Synthesis</vt:lpstr>
      <vt:lpstr>GBPCHF - 2019</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698</cp:revision>
  <cp:lastPrinted>2012-02-01T10:00:25Z</cp:lastPrinted>
  <dcterms:created xsi:type="dcterms:W3CDTF">2010-04-23T15:09:35Z</dcterms:created>
  <dcterms:modified xsi:type="dcterms:W3CDTF">2019-05-01T12:05:48Z</dcterms:modified>
</cp:coreProperties>
</file>