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0"/>
  </p:notesMasterIdLst>
  <p:sldIdLst>
    <p:sldId id="256" r:id="rId3"/>
    <p:sldId id="466" r:id="rId4"/>
    <p:sldId id="476" r:id="rId5"/>
    <p:sldId id="493" r:id="rId6"/>
    <p:sldId id="494" r:id="rId7"/>
    <p:sldId id="470" r:id="rId8"/>
    <p:sldId id="457" r:id="rId9"/>
    <p:sldId id="497" r:id="rId10"/>
    <p:sldId id="499" r:id="rId11"/>
    <p:sldId id="456" r:id="rId12"/>
    <p:sldId id="500" r:id="rId13"/>
    <p:sldId id="502" r:id="rId14"/>
    <p:sldId id="458" r:id="rId15"/>
    <p:sldId id="503" r:id="rId16"/>
    <p:sldId id="505" r:id="rId17"/>
    <p:sldId id="409" r:id="rId18"/>
    <p:sldId id="410" r:id="rId1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04/06/2019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6/4/2019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6/4/2019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6/4/2019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6/4/2019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6/4/2019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6/4/2019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6/4/2019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6/4/2019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6/4/2019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6/4/2019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7E254C92-044D-4495-BB87-914F7F4792AA}"/>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781594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3" name="GBPCHF_ImageSynthesisMIN">
            <a:extLst>
              <a:ext uri="{FF2B5EF4-FFF2-40B4-BE49-F238E27FC236}">
                <a16:creationId xmlns:a16="http://schemas.microsoft.com/office/drawing/2014/main" id="{3B2FD35E-D404-4743-8A15-1DC1E1A98FE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337116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3" name="GBPCHF_ImageALLOC">
            <a:extLst>
              <a:ext uri="{FF2B5EF4-FFF2-40B4-BE49-F238E27FC236}">
                <a16:creationId xmlns:a16="http://schemas.microsoft.com/office/drawing/2014/main" id="{B7317FC0-86B7-4FFF-8ABF-0C6FCA53DA6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GBPCHF_ImageBLEND">
            <a:extLst>
              <a:ext uri="{FF2B5EF4-FFF2-40B4-BE49-F238E27FC236}">
                <a16:creationId xmlns:a16="http://schemas.microsoft.com/office/drawing/2014/main" id="{EAECF0E3-7B51-4E95-803D-FD802903F24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68778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C97928A1-9696-4ABF-BE7D-95779739CBB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4549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C7B5F18F-33A4-4ACC-AF28-7AF7F08D358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331595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3" name="USDCHF_ImageALLOC">
            <a:extLst>
              <a:ext uri="{FF2B5EF4-FFF2-40B4-BE49-F238E27FC236}">
                <a16:creationId xmlns:a16="http://schemas.microsoft.com/office/drawing/2014/main" id="{751C6A47-23AE-4BBD-9543-6E60B38D69E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CHF_ImageBLEND">
            <a:extLst>
              <a:ext uri="{FF2B5EF4-FFF2-40B4-BE49-F238E27FC236}">
                <a16:creationId xmlns:a16="http://schemas.microsoft.com/office/drawing/2014/main" id="{15542F34-88FF-48A5-93E7-75D450BD707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90669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604B2572-191E-4671-9281-0C546F6791CE}"/>
              </a:ext>
            </a:extLst>
          </p:cNvPr>
          <p:cNvPicPr>
            <a:picLocks noChangeAspect="1"/>
          </p:cNvPicPr>
          <p:nvPr/>
        </p:nvPicPr>
        <p:blipFill>
          <a:blip r:embed="rId2"/>
          <a:stretch>
            <a:fillRect/>
          </a:stretch>
        </p:blipFill>
        <p:spPr>
          <a:xfrm>
            <a:off x="127000" y="1524000"/>
            <a:ext cx="8890000" cy="97336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0416AC35-B10B-48B1-8C39-C215D562F3F1}"/>
              </a:ext>
            </a:extLst>
          </p:cNvPr>
          <p:cNvPicPr>
            <a:picLocks noChangeAspect="1"/>
          </p:cNvPicPr>
          <p:nvPr/>
        </p:nvPicPr>
        <p:blipFill>
          <a:blip r:embed="rId2"/>
          <a:stretch>
            <a:fillRect/>
          </a:stretch>
        </p:blipFill>
        <p:spPr>
          <a:xfrm>
            <a:off x="149344" y="1524000"/>
            <a:ext cx="8845313" cy="9758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34F308A3-337F-49BC-B03F-A149E69F126F}"/>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255981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612901DD-3E4C-4284-90BE-79737BA250D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563574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B5AD39CD-CFE6-446D-9092-90F80690D58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32433406-5D7D-40C8-9D75-7EDF0A91D0E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5795425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498</Words>
  <Application>Microsoft Office PowerPoint</Application>
  <PresentationFormat>Affichage à l'écran (4:3)</PresentationFormat>
  <Paragraphs>68</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17</vt:i4>
      </vt:variant>
    </vt:vector>
  </HeadingPairs>
  <TitlesOfParts>
    <vt:vector size="2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GBPCHF - Historical &amp; Planned</vt:lpstr>
      <vt:lpstr>GBPCHF - Synthesis</vt:lpstr>
      <vt:lpstr>GBPCHF - 2019</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698</cp:revision>
  <cp:lastPrinted>2012-02-01T10:00:25Z</cp:lastPrinted>
  <dcterms:created xsi:type="dcterms:W3CDTF">2010-04-23T15:09:35Z</dcterms:created>
  <dcterms:modified xsi:type="dcterms:W3CDTF">2019-06-04T10:18:38Z</dcterms:modified>
</cp:coreProperties>
</file>