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7" r:id="rId9"/>
    <p:sldId id="497" r:id="rId10"/>
    <p:sldId id="499" r:id="rId11"/>
    <p:sldId id="456" r:id="rId12"/>
    <p:sldId id="500" r:id="rId13"/>
    <p:sldId id="502" r:id="rId14"/>
    <p:sldId id="458" r:id="rId15"/>
    <p:sldId id="503"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8EF2D5DE-0EA0-46CD-A591-7A49C8EF080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78936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D0749477-F8BC-4044-B622-1310C68D69E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3101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CB6690F0-271F-499B-B689-8976B455A9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119D0763-0F2A-46B9-8929-8FC02C9656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0874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1B8001ED-E0B2-4D41-937B-527281C4F42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4790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3DDA762D-D76F-42BA-BAA3-70B3E686925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5046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35E6301F-6D4C-4146-99CB-AB8AF5D3CB3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28F791BD-4AAA-4535-A511-2F6ECF2BAD2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00540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C1398BA-F81A-45F7-913E-CB18767B6977}"/>
              </a:ext>
            </a:extLst>
          </p:cNvPr>
          <p:cNvPicPr>
            <a:picLocks noChangeAspect="1"/>
          </p:cNvPicPr>
          <p:nvPr/>
        </p:nvPicPr>
        <p:blipFill>
          <a:blip r:embed="rId2"/>
          <a:stretch>
            <a:fillRect/>
          </a:stretch>
        </p:blipFill>
        <p:spPr>
          <a:xfrm>
            <a:off x="127000" y="1524000"/>
            <a:ext cx="8890000" cy="97336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31D1AD5-E48E-41AD-92A5-07F897096383}"/>
              </a:ext>
            </a:extLst>
          </p:cNvPr>
          <p:cNvPicPr>
            <a:picLocks noChangeAspect="1"/>
          </p:cNvPicPr>
          <p:nvPr/>
        </p:nvPicPr>
        <p:blipFill>
          <a:blip r:embed="rId2"/>
          <a:stretch>
            <a:fillRect/>
          </a:stretch>
        </p:blipFill>
        <p:spPr>
          <a:xfrm>
            <a:off x="149344" y="1524000"/>
            <a:ext cx="8845313" cy="975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A44A70A-E32E-4882-A199-CE6B801C993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47034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AA76172E-2CF4-4CA6-989B-C1F1634F783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2199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75273F58-5138-45CF-8245-CA6E7C87349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F82D939-1A93-479C-BB22-B18D5F5028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5884994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GBPCHF - Historical &amp; Planned</vt:lpstr>
      <vt:lpstr>GBPCHF - Synthesis</vt:lpstr>
      <vt:lpstr>GBPCHF - 2019</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2019-07-02T13:14:43Z</dcterms:modified>
</cp:coreProperties>
</file>