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470" r:id="rId8"/>
    <p:sldId id="457" r:id="rId9"/>
    <p:sldId id="497" r:id="rId10"/>
    <p:sldId id="499" r:id="rId11"/>
    <p:sldId id="456" r:id="rId12"/>
    <p:sldId id="500" r:id="rId13"/>
    <p:sldId id="502" r:id="rId14"/>
    <p:sldId id="458" r:id="rId15"/>
    <p:sldId id="503" r:id="rId16"/>
    <p:sldId id="505"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02/08/2019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A2CD4FE1-6C17-4AF0-A074-980457DD052C}"/>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05822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16FB54CC-BBEE-475F-BAB1-FE8F19DE11F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0030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C9097BE5-3E14-494C-A3E8-21D0C0F497D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484448D5-3DCA-4617-92DD-8C77BA30014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36576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C228C746-EC7B-4147-BCBB-9587E8C2377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9749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BFC3C767-53DD-4853-8789-59CD4DDAB3A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68477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A9C8BA22-4A2C-457E-83CC-563F23A155C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CHF_ImageBLEND">
            <a:extLst>
              <a:ext uri="{FF2B5EF4-FFF2-40B4-BE49-F238E27FC236}">
                <a16:creationId xmlns:a16="http://schemas.microsoft.com/office/drawing/2014/main" id="{F0BD69FA-FC78-4FD9-B388-90AC1F3179E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24695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D19F2B0-4530-4D30-9AF4-34A65C79B0F0}"/>
              </a:ext>
            </a:extLst>
          </p:cNvPr>
          <p:cNvPicPr>
            <a:picLocks noChangeAspect="1"/>
          </p:cNvPicPr>
          <p:nvPr/>
        </p:nvPicPr>
        <p:blipFill>
          <a:blip r:embed="rId2"/>
          <a:stretch>
            <a:fillRect/>
          </a:stretch>
        </p:blipFill>
        <p:spPr>
          <a:xfrm>
            <a:off x="127000" y="1524000"/>
            <a:ext cx="8890000" cy="95191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BA14447-0821-4CE1-AC02-EAF9B552DB20}"/>
              </a:ext>
            </a:extLst>
          </p:cNvPr>
          <p:cNvPicPr>
            <a:picLocks noChangeAspect="1"/>
          </p:cNvPicPr>
          <p:nvPr/>
        </p:nvPicPr>
        <p:blipFill>
          <a:blip r:embed="rId2"/>
          <a:stretch>
            <a:fillRect/>
          </a:stretch>
        </p:blipFill>
        <p:spPr>
          <a:xfrm>
            <a:off x="127000" y="1524000"/>
            <a:ext cx="8890000" cy="96610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B2BEFAE-D38E-4522-83F6-559D410E532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4114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C3F607C1-9FD4-413E-842E-3A91AA72209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32702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930B66E8-524F-4790-A25C-936B610616F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66432754-23AC-40A9-82E6-94C3DD816BE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5846976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498</Words>
  <Application>Microsoft Office PowerPoint</Application>
  <PresentationFormat>Affichage à l'écran (4:3)</PresentationFormat>
  <Paragraphs>68</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GBPCHF - Historical &amp; Planned</vt:lpstr>
      <vt:lpstr>GBPCHF - Synthesis</vt:lpstr>
      <vt:lpstr>GBPCHF - 2019</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2019-08-02T12:23:38Z</dcterms:modified>
</cp:coreProperties>
</file>