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0"/>
  </p:notesMasterIdLst>
  <p:sldIdLst>
    <p:sldId id="256" r:id="rId3"/>
    <p:sldId id="466" r:id="rId4"/>
    <p:sldId id="476" r:id="rId5"/>
    <p:sldId id="493" r:id="rId6"/>
    <p:sldId id="494" r:id="rId7"/>
    <p:sldId id="470" r:id="rId8"/>
    <p:sldId id="457" r:id="rId9"/>
    <p:sldId id="497" r:id="rId10"/>
    <p:sldId id="499" r:id="rId11"/>
    <p:sldId id="456" r:id="rId12"/>
    <p:sldId id="500" r:id="rId13"/>
    <p:sldId id="502" r:id="rId14"/>
    <p:sldId id="458" r:id="rId15"/>
    <p:sldId id="503" r:id="rId16"/>
    <p:sldId id="505" r:id="rId17"/>
    <p:sldId id="409" r:id="rId18"/>
    <p:sldId id="410" r:id="rId1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19/09/2019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9/19/2019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9/19/2019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9/19/2019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9/19/2019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9/19/2019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9/19/2019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9/19/2019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9/19/2019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9/19/2019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9/19/2019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9/19/2019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9/19/2019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9/19/2019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9/19/2019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9/19/2019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9/19/2019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30/08/2019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0DF2A32F-F60E-47EA-B62F-94AC72949EE5}"/>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324620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3" name="GBPCHF_ImageSynthesisMIN">
            <a:extLst>
              <a:ext uri="{FF2B5EF4-FFF2-40B4-BE49-F238E27FC236}">
                <a16:creationId xmlns:a16="http://schemas.microsoft.com/office/drawing/2014/main" id="{84120E47-8CA5-4865-969B-98CDE660A4B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640241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3" name="GBPCHF_ImageALLOC">
            <a:extLst>
              <a:ext uri="{FF2B5EF4-FFF2-40B4-BE49-F238E27FC236}">
                <a16:creationId xmlns:a16="http://schemas.microsoft.com/office/drawing/2014/main" id="{D1507A70-1AB0-4F09-9822-0D2B5C2484B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GBPCHF_ImageBLEND">
            <a:extLst>
              <a:ext uri="{FF2B5EF4-FFF2-40B4-BE49-F238E27FC236}">
                <a16:creationId xmlns:a16="http://schemas.microsoft.com/office/drawing/2014/main" id="{0DF1CAC4-48FB-4565-8B78-8AB568A6B17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360251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0E6FC397-FFB1-41FE-A22E-24F51A93F12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77307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3" name="USDCHF_ImageSynthesisMIN">
            <a:extLst>
              <a:ext uri="{FF2B5EF4-FFF2-40B4-BE49-F238E27FC236}">
                <a16:creationId xmlns:a16="http://schemas.microsoft.com/office/drawing/2014/main" id="{63F5AA24-C322-444E-A81E-91468209CF4F}"/>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672179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3" name="USDCHF_ImageALLOC">
            <a:extLst>
              <a:ext uri="{FF2B5EF4-FFF2-40B4-BE49-F238E27FC236}">
                <a16:creationId xmlns:a16="http://schemas.microsoft.com/office/drawing/2014/main" id="{460C4ECB-4326-4479-A4EB-916445918C9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USDCHF_ImageBLEND">
            <a:extLst>
              <a:ext uri="{FF2B5EF4-FFF2-40B4-BE49-F238E27FC236}">
                <a16:creationId xmlns:a16="http://schemas.microsoft.com/office/drawing/2014/main" id="{8DC41DF3-294F-4154-8F94-DB0CE2A7FDE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8057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AD6E796-5538-41E8-AC5B-A87C457245C0}"/>
              </a:ext>
            </a:extLst>
          </p:cNvPr>
          <p:cNvPicPr>
            <a:picLocks noChangeAspect="1"/>
          </p:cNvPicPr>
          <p:nvPr/>
        </p:nvPicPr>
        <p:blipFill>
          <a:blip r:embed="rId2"/>
          <a:stretch>
            <a:fillRect/>
          </a:stretch>
        </p:blipFill>
        <p:spPr>
          <a:xfrm>
            <a:off x="127000" y="1524000"/>
            <a:ext cx="8890000" cy="95191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44AE97FE-4300-4281-B6E4-15575C91C56D}"/>
              </a:ext>
            </a:extLst>
          </p:cNvPr>
          <p:cNvPicPr>
            <a:picLocks noChangeAspect="1"/>
          </p:cNvPicPr>
          <p:nvPr/>
        </p:nvPicPr>
        <p:blipFill>
          <a:blip r:embed="rId2"/>
          <a:stretch>
            <a:fillRect/>
          </a:stretch>
        </p:blipFill>
        <p:spPr>
          <a:xfrm>
            <a:off x="127000" y="1524000"/>
            <a:ext cx="8890000" cy="96610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92A6F6EF-C82A-4BC9-A562-6A3B419B278C}"/>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798588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11ED294D-97F1-4E84-B0FF-C71ABF0C21EA}"/>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654480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C94D1801-C0BB-495B-A9F2-9BB293EE9D6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DD14DB81-8150-45D3-8722-18D83D9FED7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1537721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498</Words>
  <Application>Microsoft Office PowerPoint</Application>
  <PresentationFormat>Affichage à l'écran (4:3)</PresentationFormat>
  <Paragraphs>68</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17</vt:i4>
      </vt:variant>
    </vt:vector>
  </HeadingPairs>
  <TitlesOfParts>
    <vt:vector size="2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GBPCHF - Historical &amp; Planned</vt:lpstr>
      <vt:lpstr>GBPCHF - Synthesis</vt:lpstr>
      <vt:lpstr>GBPCHF - 2019</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698</cp:revision>
  <cp:lastPrinted>2012-02-01T10:00:25Z</cp:lastPrinted>
  <dcterms:created xsi:type="dcterms:W3CDTF">2010-04-23T15:09:35Z</dcterms:created>
  <dcterms:modified xsi:type="dcterms:W3CDTF">2019-09-19T09:12:39Z</dcterms:modified>
</cp:coreProperties>
</file>