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470" r:id="rId8"/>
    <p:sldId id="457" r:id="rId9"/>
    <p:sldId id="497" r:id="rId10"/>
    <p:sldId id="499" r:id="rId11"/>
    <p:sldId id="456" r:id="rId12"/>
    <p:sldId id="500" r:id="rId13"/>
    <p:sldId id="502" r:id="rId14"/>
    <p:sldId id="458" r:id="rId15"/>
    <p:sldId id="503" r:id="rId16"/>
    <p:sldId id="505"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03/10/2019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3FE210B2-DEBC-4FEF-8606-E5A44EA0C1F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689310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08306EA2-994E-45C9-889D-90AAD2AAD81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2694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C323CE4F-C78B-41B3-AED3-4F9779907E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1E34AE04-22FF-4F95-9423-84A957CA51A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9566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A8DFDC39-38E2-44FE-90BD-236FB44BBA8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5089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91271A24-7AD9-40F9-BD9C-1F00D1F4A25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7027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19F3D014-3194-4F92-8071-36CD7EF0849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6D65E766-AA86-49E1-80D5-B06D24E489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4356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8D1F084-5F8B-4947-AF47-D9E60062B013}"/>
              </a:ext>
            </a:extLst>
          </p:cNvPr>
          <p:cNvPicPr>
            <a:picLocks noChangeAspect="1"/>
          </p:cNvPicPr>
          <p:nvPr/>
        </p:nvPicPr>
        <p:blipFill>
          <a:blip r:embed="rId2"/>
          <a:stretch>
            <a:fillRect/>
          </a:stretch>
        </p:blipFill>
        <p:spPr>
          <a:xfrm>
            <a:off x="127000" y="1524000"/>
            <a:ext cx="8890000" cy="9519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FFEE8EC-1DEE-4FA2-8567-056DB9736F2C}"/>
              </a:ext>
            </a:extLst>
          </p:cNvPr>
          <p:cNvPicPr>
            <a:picLocks noChangeAspect="1"/>
          </p:cNvPicPr>
          <p:nvPr/>
        </p:nvPicPr>
        <p:blipFill>
          <a:blip r:embed="rId2"/>
          <a:stretch>
            <a:fillRect/>
          </a:stretch>
        </p:blipFill>
        <p:spPr>
          <a:xfrm>
            <a:off x="127000" y="1524000"/>
            <a:ext cx="8890000" cy="96610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EDA09F0-530F-41ED-9597-0BC864EDFF1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1677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E63546D2-F596-446F-9DC5-79ED3B97D5E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0373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F226A4CD-B33E-4E8C-9C0A-0C171872554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F9DAD3C-7017-4027-B00B-1C940808F1F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959644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498</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GBPCHF - Historical &amp; Planned</vt:lpstr>
      <vt:lpstr>GBPCHF - Synthesis</vt:lpstr>
      <vt:lpstr>GBPCHF - 2019</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2019-10-03T09:47:41Z</dcterms:modified>
</cp:coreProperties>
</file>