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E5568535-2027-49CD-B997-7C94E17D3A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62C1F2A-5B2A-48BB-8C66-7710B8BF353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9774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DB2C91B5-4135-478B-BA41-130D0EF1865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70581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D7DF6BB7-29BD-447C-B871-9AFDE6CFB19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7939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1228469E-B23D-465C-8418-436BFC7862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FE138EA9-646C-4867-833A-6CE373100A1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6593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962977D1-8C89-4F02-8CF7-72A539FDEA0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4F237FD5-2A15-4989-8A85-4524B16B24F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1562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9B2A5914-3364-4AB0-BE12-00395D135AF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8012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B29473B7-A669-45DD-B98F-A5F90A4DE79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25155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8B826085-FB9A-4FD0-9678-2564A15F3E6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JPYCHF_ImageBLEND">
            <a:extLst>
              <a:ext uri="{FF2B5EF4-FFF2-40B4-BE49-F238E27FC236}">
                <a16:creationId xmlns:a16="http://schemas.microsoft.com/office/drawing/2014/main" id="{4DCA89C1-3907-4589-AFBF-8976E207A0E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974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DF4FF81-22C6-4D69-A2D0-8BD54B3C0A3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9058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384E3315-B193-4287-95CE-FE24F7A478B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2165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3DB348E2-85AF-4E9A-AD62-ED8CA90A2B2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91A3806A-BF39-47BE-9ACA-01478D1F08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7974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0A1B856-4598-4834-8337-1DC45639BE2C}"/>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A691DCC-CCDB-408F-9875-EA03559C45F0}"/>
              </a:ext>
            </a:extLst>
          </p:cNvPr>
          <p:cNvPicPr>
            <a:picLocks noChangeAspect="1"/>
          </p:cNvPicPr>
          <p:nvPr/>
        </p:nvPicPr>
        <p:blipFill>
          <a:blip r:embed="rId2"/>
          <a:stretch>
            <a:fillRect/>
          </a:stretch>
        </p:blipFill>
        <p:spPr>
          <a:xfrm>
            <a:off x="127000" y="1524000"/>
            <a:ext cx="8890000" cy="1534406"/>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E6E333B-4E1B-4022-8FBA-95630A06FAC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6265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E6099A4F-97CD-44D1-8C5F-11E547DE65B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7105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5A04E4A4-B257-442C-B1E8-9895ED27B83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2E29603-8BCB-4954-B9E9-75139FF726B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8252877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515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2019-11-01T10:02:57Z</dcterms:modified>
</cp:coreProperties>
</file>