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29/11/2019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FB942301-1E9C-44C1-8E05-6261C5DA347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530C433-08B9-43FA-A897-1F621E7107C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1722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1FBDED97-6E79-4E1B-AC7E-BE496991622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8576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9A77D05F-50FA-4074-B283-6DA6077F1B5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4225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55684B46-97EC-4F39-B280-2C175B67FDB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F693C386-11FC-4A93-99E6-FCF50A82D8F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2614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EA18BCF5-07F5-4FA5-8731-00738267B8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D9AA836E-686E-4389-9B43-16716FBFA61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2638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DE95B3EB-EF18-43DB-8BC3-48A2767072B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6972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0806971F-7EB7-4371-9A3F-85F65480C21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6047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6812E991-D115-4A7A-892A-B7EE8D9B37A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JPYCHF_ImageBLEND">
            <a:extLst>
              <a:ext uri="{FF2B5EF4-FFF2-40B4-BE49-F238E27FC236}">
                <a16:creationId xmlns:a16="http://schemas.microsoft.com/office/drawing/2014/main" id="{6236679C-EA4B-4A9A-8B41-A4B401CE6C4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1349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E6F6AB5C-F2E8-4D8C-A82E-2CA0366D1D5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2636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69A2A28D-05C2-4EC3-9BDD-3BE13210E95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0231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EA215306-E92E-47A6-99E9-B716111EB0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4F51804D-1096-41F5-94D3-2CC57A5825C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0608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1B25E48-2199-4DA3-A429-CFEA0049C3E7}"/>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A09AE31-29D9-4B2F-AA77-A6001DE01446}"/>
              </a:ext>
            </a:extLst>
          </p:cNvPr>
          <p:cNvPicPr>
            <a:picLocks noChangeAspect="1"/>
          </p:cNvPicPr>
          <p:nvPr/>
        </p:nvPicPr>
        <p:blipFill>
          <a:blip r:embed="rId2"/>
          <a:stretch>
            <a:fillRect/>
          </a:stretch>
        </p:blipFill>
        <p:spPr>
          <a:xfrm>
            <a:off x="127000" y="1524000"/>
            <a:ext cx="8890000" cy="153440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37F48CC-91D8-4BDF-BAD4-9A878C869A5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78374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0C24CC07-EA3A-4218-B085-BE4024D2113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5044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029965D3-185D-41BA-B814-CE7C3548546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6737936-2FEA-46F4-9B77-E12EEC939C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1817415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2019-12-02T10:25:42Z</dcterms:modified>
</cp:coreProperties>
</file>