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5"/>
  </p:notesMasterIdLst>
  <p:sldIdLst>
    <p:sldId id="256" r:id="rId3"/>
    <p:sldId id="466" r:id="rId4"/>
    <p:sldId id="476" r:id="rId5"/>
    <p:sldId id="493" r:id="rId6"/>
    <p:sldId id="494" r:id="rId7"/>
    <p:sldId id="470" r:id="rId8"/>
    <p:sldId id="457" r:id="rId9"/>
    <p:sldId id="497" r:id="rId10"/>
    <p:sldId id="499" r:id="rId11"/>
    <p:sldId id="500" r:id="rId12"/>
    <p:sldId id="456" r:id="rId13"/>
    <p:sldId id="501" r:id="rId14"/>
    <p:sldId id="503" r:id="rId15"/>
    <p:sldId id="504" r:id="rId16"/>
    <p:sldId id="459" r:id="rId17"/>
    <p:sldId id="505" r:id="rId18"/>
    <p:sldId id="507" r:id="rId19"/>
    <p:sldId id="458" r:id="rId20"/>
    <p:sldId id="508" r:id="rId21"/>
    <p:sldId id="510" r:id="rId22"/>
    <p:sldId id="409" r:id="rId23"/>
    <p:sldId id="410" r:id="rId24"/>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09/01/2020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1/9/2020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tretch>
            <a:fillRect/>
          </a:stretch>
        </p:blipFill>
        <p:spPr bwMode="auto">
          <a:xfrm>
            <a:off x="3610905" y="2713983"/>
            <a:ext cx="1815216" cy="52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1/9/2020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1/9/2020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1/9/2020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1/9/2020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1/9/2020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1/9/2020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1/9/2020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1/9/2020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1/9/2020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1/9/2020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tretch>
            <a:fillRect/>
          </a:stretch>
        </p:blipFill>
        <p:spPr bwMode="auto">
          <a:xfrm>
            <a:off x="7935913" y="342646"/>
            <a:ext cx="907608" cy="26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1/9/2020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1/9/2020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1/9/2020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1/9/2020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1/9/2020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1/9/2020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1/9/2020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1/9/2020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1/9/2020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1/9/2020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1/9/2020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1/9/2020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1/9/2020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1/9/2020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1/9/2020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1/9/2020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1/9/2020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1/9/2020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1/9/2020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1/9/2020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1/9/2020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1/9/2020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1/9/2020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1/9/2020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1/9/2020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1/9/2020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31/12/2019</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3" name="EURCHF_ImageALLOC">
            <a:extLst>
              <a:ext uri="{FF2B5EF4-FFF2-40B4-BE49-F238E27FC236}">
                <a16:creationId xmlns:a16="http://schemas.microsoft.com/office/drawing/2014/main" id="{BBC1AD20-F001-40BB-BA8E-0163DDB9C36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425E75F7-1022-4347-9335-B4BF4F66D2B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806276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GBP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GBPCHF - Historical &amp; Planned</a:t>
            </a:r>
            <a:endParaRPr lang="en-US" dirty="0"/>
          </a:p>
        </p:txBody>
      </p:sp>
      <p:pic>
        <p:nvPicPr>
          <p:cNvPr id="3" name="Image 2">
            <a:extLst>
              <a:ext uri="{FF2B5EF4-FFF2-40B4-BE49-F238E27FC236}">
                <a16:creationId xmlns:a16="http://schemas.microsoft.com/office/drawing/2014/main" id="{28088E17-7F35-4EA5-8299-0F27BFE26630}"/>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1195782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GBP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Synthesis</a:t>
            </a:r>
          </a:p>
        </p:txBody>
      </p:sp>
      <p:pic>
        <p:nvPicPr>
          <p:cNvPr id="3" name="GBPCHF_ImageSynthesisMIN">
            <a:extLst>
              <a:ext uri="{FF2B5EF4-FFF2-40B4-BE49-F238E27FC236}">
                <a16:creationId xmlns:a16="http://schemas.microsoft.com/office/drawing/2014/main" id="{BBD067E8-BDA6-4606-829D-BD47338E685E}"/>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339865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- 2019</a:t>
            </a:r>
          </a:p>
        </p:txBody>
      </p:sp>
      <p:pic>
        <p:nvPicPr>
          <p:cNvPr id="3" name="GBPCHF_ImageALLOC">
            <a:extLst>
              <a:ext uri="{FF2B5EF4-FFF2-40B4-BE49-F238E27FC236}">
                <a16:creationId xmlns:a16="http://schemas.microsoft.com/office/drawing/2014/main" id="{B406A044-473B-4CED-A07A-C82A0FCA255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GBPCHF_ImageBLEND">
            <a:extLst>
              <a:ext uri="{FF2B5EF4-FFF2-40B4-BE49-F238E27FC236}">
                <a16:creationId xmlns:a16="http://schemas.microsoft.com/office/drawing/2014/main" id="{178BD94A-9E93-4AEE-9345-B4DE911E693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812565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- 2020</a:t>
            </a:r>
          </a:p>
        </p:txBody>
      </p:sp>
      <p:pic>
        <p:nvPicPr>
          <p:cNvPr id="3" name="GBPCHF_ImageALLOC">
            <a:extLst>
              <a:ext uri="{FF2B5EF4-FFF2-40B4-BE49-F238E27FC236}">
                <a16:creationId xmlns:a16="http://schemas.microsoft.com/office/drawing/2014/main" id="{257543B7-3017-4BD5-85DC-D83A80FBD92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GBPCHF_ImageBLEND">
            <a:extLst>
              <a:ext uri="{FF2B5EF4-FFF2-40B4-BE49-F238E27FC236}">
                <a16:creationId xmlns:a16="http://schemas.microsoft.com/office/drawing/2014/main" id="{78BE8930-894B-4B3A-87BD-3EA226A12BF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114133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JPY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JPYCHF - Historical &amp; Planned</a:t>
            </a:r>
            <a:endParaRPr lang="en-US" dirty="0"/>
          </a:p>
        </p:txBody>
      </p:sp>
      <p:pic>
        <p:nvPicPr>
          <p:cNvPr id="3" name="Image 2">
            <a:extLst>
              <a:ext uri="{FF2B5EF4-FFF2-40B4-BE49-F238E27FC236}">
                <a16:creationId xmlns:a16="http://schemas.microsoft.com/office/drawing/2014/main" id="{B649366D-E8D5-4C83-A8FF-DE2999C7A665}"/>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4216441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JPY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Synthesis</a:t>
            </a:r>
          </a:p>
        </p:txBody>
      </p:sp>
      <p:pic>
        <p:nvPicPr>
          <p:cNvPr id="3" name="JPYCHF_ImageSynthesisMIN">
            <a:extLst>
              <a:ext uri="{FF2B5EF4-FFF2-40B4-BE49-F238E27FC236}">
                <a16:creationId xmlns:a16="http://schemas.microsoft.com/office/drawing/2014/main" id="{242B973F-A2A3-46E5-A5ED-397E60CAFB34}"/>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4008821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- 2020</a:t>
            </a:r>
          </a:p>
        </p:txBody>
      </p:sp>
      <p:pic>
        <p:nvPicPr>
          <p:cNvPr id="3" name="JPYCHF_ImageALLOC">
            <a:extLst>
              <a:ext uri="{FF2B5EF4-FFF2-40B4-BE49-F238E27FC236}">
                <a16:creationId xmlns:a16="http://schemas.microsoft.com/office/drawing/2014/main" id="{1526AD69-7052-4C4D-8E72-04738C0CE83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JPYCHF_ImageBLEND">
            <a:extLst>
              <a:ext uri="{FF2B5EF4-FFF2-40B4-BE49-F238E27FC236}">
                <a16:creationId xmlns:a16="http://schemas.microsoft.com/office/drawing/2014/main" id="{F4F37179-4E6C-4B0F-A027-3C20F0C09EA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093273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397E917C-2445-4D27-9878-FFE126140BF6}"/>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724010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3" name="USDCHF_ImageSynthesisMIN">
            <a:extLst>
              <a:ext uri="{FF2B5EF4-FFF2-40B4-BE49-F238E27FC236}">
                <a16:creationId xmlns:a16="http://schemas.microsoft.com/office/drawing/2014/main" id="{E12EB5C4-C236-4B3F-80B9-17CD0DE1BA2B}"/>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876482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- 2019</a:t>
            </a:r>
          </a:p>
        </p:txBody>
      </p:sp>
      <p:pic>
        <p:nvPicPr>
          <p:cNvPr id="3" name="USDCHF_ImageALLOC">
            <a:extLst>
              <a:ext uri="{FF2B5EF4-FFF2-40B4-BE49-F238E27FC236}">
                <a16:creationId xmlns:a16="http://schemas.microsoft.com/office/drawing/2014/main" id="{6168C3E0-EC47-4772-991D-0F0F6488233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CHF_ImageBLEND">
            <a:extLst>
              <a:ext uri="{FF2B5EF4-FFF2-40B4-BE49-F238E27FC236}">
                <a16:creationId xmlns:a16="http://schemas.microsoft.com/office/drawing/2014/main" id="{C1C8EF6F-3D1F-46A8-979F-7FC4A7F1003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852345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0C9DDA6E-6933-4457-ADB0-EFA81AB61F92}"/>
              </a:ext>
            </a:extLst>
          </p:cNvPr>
          <p:cNvPicPr>
            <a:picLocks noChangeAspect="1"/>
          </p:cNvPicPr>
          <p:nvPr/>
        </p:nvPicPr>
        <p:blipFill>
          <a:blip r:embed="rId2"/>
          <a:stretch>
            <a:fillRect/>
          </a:stretch>
        </p:blipFill>
        <p:spPr>
          <a:xfrm>
            <a:off x="127000" y="1524000"/>
            <a:ext cx="8890000" cy="1698516"/>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84EF61FF-94C3-457B-82D0-AB6BC19B5599}"/>
              </a:ext>
            </a:extLst>
          </p:cNvPr>
          <p:cNvPicPr>
            <a:picLocks noChangeAspect="1"/>
          </p:cNvPicPr>
          <p:nvPr/>
        </p:nvPicPr>
        <p:blipFill>
          <a:blip r:embed="rId2"/>
          <a:stretch>
            <a:fillRect/>
          </a:stretch>
        </p:blipFill>
        <p:spPr>
          <a:xfrm>
            <a:off x="127000" y="1524000"/>
            <a:ext cx="8890000" cy="1534406"/>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35483AFC-6BB4-4C30-BA0A-79929FAD789D}"/>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3927658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EURCHF_ImageSynthesisMIN">
            <a:extLst>
              <a:ext uri="{FF2B5EF4-FFF2-40B4-BE49-F238E27FC236}">
                <a16:creationId xmlns:a16="http://schemas.microsoft.com/office/drawing/2014/main" id="{8A59F732-F47C-421D-8521-B59D953EA8E4}"/>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245264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a:t>
            </a:r>
          </a:p>
        </p:txBody>
      </p:sp>
      <p:pic>
        <p:nvPicPr>
          <p:cNvPr id="3" name="EURCHF_ImageALLOC">
            <a:extLst>
              <a:ext uri="{FF2B5EF4-FFF2-40B4-BE49-F238E27FC236}">
                <a16:creationId xmlns:a16="http://schemas.microsoft.com/office/drawing/2014/main" id="{F6646EFA-FB25-4F2D-91B6-27D3D27854E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9BF250A8-BD10-46D8-9B0A-909B9AA8BF1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259945406"/>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5671</TotalTime>
  <Words>665</Words>
  <Application>Microsoft Office PowerPoint</Application>
  <PresentationFormat>Affichage à l'écran (4:3)</PresentationFormat>
  <Paragraphs>73</Paragraphs>
  <Slides>22</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22</vt:i4>
      </vt:variant>
    </vt:vector>
  </HeadingPairs>
  <TitlesOfParts>
    <vt:vector size="29"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- 2019</vt:lpstr>
      <vt:lpstr>EURCHF - 2020</vt:lpstr>
      <vt:lpstr>GBPCHF - Historical &amp; Planned</vt:lpstr>
      <vt:lpstr>GBPCHF - Synthesis</vt:lpstr>
      <vt:lpstr>GBPCHF - 2019</vt:lpstr>
      <vt:lpstr>GBPCHF - 2020</vt:lpstr>
      <vt:lpstr>JPYCHF - Historical &amp; Planned</vt:lpstr>
      <vt:lpstr>JPYCHF - Synthesis</vt:lpstr>
      <vt:lpstr>JPYCHF - 2020</vt:lpstr>
      <vt:lpstr>USDCHF - Historical &amp; Planned</vt:lpstr>
      <vt:lpstr>USDCHF - Synthesis</vt:lpstr>
      <vt:lpstr>USDCHF - 2019</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698</cp:revision>
  <cp:lastPrinted>2012-02-01T10:00:25Z</cp:lastPrinted>
  <dcterms:created xsi:type="dcterms:W3CDTF">2010-04-23T15:09:35Z</dcterms:created>
  <dcterms:modified xsi:type="dcterms:W3CDTF">2020-01-09T10:49:44Z</dcterms:modified>
</cp:coreProperties>
</file>