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372F601B-B15F-4B21-B189-51E178246A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352CE1F-CBE4-4B24-9CB8-36B99C288CD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9365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807E6E71-96C1-4A2D-A113-C071F633DF1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9668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8515B476-FA4B-48AE-AFE5-61D6C78BEF6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6890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C741CCEB-B5A9-4AA6-BA26-94D170629F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049923A4-53EF-4D92-80B5-74BC92597F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0828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7B88212E-D8C2-4537-A6F9-F7AA0D5F5EE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BA52752B-D5A6-4104-99F6-DC43135750B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9355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6821EBDA-A016-462D-9E4C-47E23A6F3B5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8934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C2CD89BE-8989-4CEF-ACE1-67824324DC7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4026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BEFAA958-8240-468E-8F14-22E66B02D6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JPYCHF_ImageBLEND">
            <a:extLst>
              <a:ext uri="{FF2B5EF4-FFF2-40B4-BE49-F238E27FC236}">
                <a16:creationId xmlns:a16="http://schemas.microsoft.com/office/drawing/2014/main" id="{DAA4B6C3-B01E-4BAB-B23A-3EF47B19E3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95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F15EE91-1B9C-4F92-ACD3-B655AB5B1E0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0128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BD274849-80B6-418D-A4A3-43E5D128BF6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4968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FB048A3D-8C89-4C7B-8407-0036EBA3E4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3361D60C-23E8-4A3F-AB55-F456376758A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7072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A58F8DC-8A92-4130-AC83-EEA1F9D77E12}"/>
              </a:ext>
            </a:extLst>
          </p:cNvPr>
          <p:cNvPicPr>
            <a:picLocks noChangeAspect="1"/>
          </p:cNvPicPr>
          <p:nvPr/>
        </p:nvPicPr>
        <p:blipFill>
          <a:blip r:embed="rId2"/>
          <a:stretch>
            <a:fillRect/>
          </a:stretch>
        </p:blipFill>
        <p:spPr>
          <a:xfrm>
            <a:off x="127000" y="1524000"/>
            <a:ext cx="8890000" cy="16985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5A8F714-B38C-40AD-8AE0-6E7C40339B4C}"/>
              </a:ext>
            </a:extLst>
          </p:cNvPr>
          <p:cNvPicPr>
            <a:picLocks noChangeAspect="1"/>
          </p:cNvPicPr>
          <p:nvPr/>
        </p:nvPicPr>
        <p:blipFill>
          <a:blip r:embed="rId2"/>
          <a:stretch>
            <a:fillRect/>
          </a:stretch>
        </p:blipFill>
        <p:spPr>
          <a:xfrm>
            <a:off x="127000" y="1524000"/>
            <a:ext cx="8890000" cy="153440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BA6877F-08FC-4D13-B6B3-37CD000D8FE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0742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70E3269-3D91-440E-BD27-CC26F2368AD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4541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6D99CD26-BFE3-45E4-A31F-07D0196B0D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B190EE4-8221-49FB-97E8-C24EF5EAC7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326100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2020-02-03T12:55:18Z</dcterms:modified>
</cp:coreProperties>
</file>