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456" r:id="rId13"/>
    <p:sldId id="501" r:id="rId14"/>
    <p:sldId id="503" r:id="rId15"/>
    <p:sldId id="504" r:id="rId16"/>
    <p:sldId id="459" r:id="rId17"/>
    <p:sldId id="505" r:id="rId18"/>
    <p:sldId id="507" r:id="rId19"/>
    <p:sldId id="458" r:id="rId20"/>
    <p:sldId id="508"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02/03/2020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3/2/2020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3/2/2020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3/2/2020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3/2/2020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3/2/2020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3/2/2020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3/2/2020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3/2/2020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3/2/2020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3/2/2020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3/2/2020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3/2/2020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3/2/2020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3/2/2020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3/2/2020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3/2/2020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28/02/2020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A6F6598C-34F4-49A6-B672-E50F19EC4AE2}"/>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F26036D7-F2C6-4C85-8F74-8B46E80C0678}"/>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399989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F7C926CD-4099-4485-957A-4D235195A2D8}"/>
              </a:ext>
            </a:extLst>
          </p:cNvPr>
          <p:cNvPicPr>
            <a:picLocks noChangeAspect="1"/>
          </p:cNvPicPr>
          <p:nvPr/>
        </p:nvPicPr>
        <p:blipFill>
          <a:blip r:embed="rId2"/>
          <a:stretch>
            <a:fillRect/>
          </a:stretch>
        </p:blipFill>
        <p:spPr>
          <a:xfrm>
            <a:off x="825500" y="1270000"/>
            <a:ext cx="7372350" cy="5029200"/>
          </a:xfrm>
          <a:prstGeom prst="rect">
            <a:avLst/>
          </a:prstGeom>
        </p:spPr>
      </p:pic>
    </p:spTree>
    <p:extLst>
      <p:ext uri="{BB962C8B-B14F-4D97-AF65-F5344CB8AC3E}">
        <p14:creationId xmlns:p14="http://schemas.microsoft.com/office/powerpoint/2010/main" val="1524498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3" name="GBPCHF_ImageSynthesisMIN">
            <a:extLst>
              <a:ext uri="{FF2B5EF4-FFF2-40B4-BE49-F238E27FC236}">
                <a16:creationId xmlns:a16="http://schemas.microsoft.com/office/drawing/2014/main" id="{35AEAD27-34B1-4DE8-8CDD-C0D189097579}"/>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2134557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3" name="GBPCHF_ImageALLOC">
            <a:extLst>
              <a:ext uri="{FF2B5EF4-FFF2-40B4-BE49-F238E27FC236}">
                <a16:creationId xmlns:a16="http://schemas.microsoft.com/office/drawing/2014/main" id="{05D24A4D-D395-4519-90AE-A8162A2EE69B}"/>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GBPCHF_ImageBLEND">
            <a:extLst>
              <a:ext uri="{FF2B5EF4-FFF2-40B4-BE49-F238E27FC236}">
                <a16:creationId xmlns:a16="http://schemas.microsoft.com/office/drawing/2014/main" id="{178F2F9B-E61F-41E4-9385-2AEE6B60C948}"/>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122202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3" name="GBPCHF_ImageALLOC">
            <a:extLst>
              <a:ext uri="{FF2B5EF4-FFF2-40B4-BE49-F238E27FC236}">
                <a16:creationId xmlns:a16="http://schemas.microsoft.com/office/drawing/2014/main" id="{E85DB82B-7822-4EF4-8965-A5792C76C611}"/>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GBPCHF_ImageBLEND">
            <a:extLst>
              <a:ext uri="{FF2B5EF4-FFF2-40B4-BE49-F238E27FC236}">
                <a16:creationId xmlns:a16="http://schemas.microsoft.com/office/drawing/2014/main" id="{DBACF3FB-107A-43C9-BE26-F1A7291EDBB0}"/>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651483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CECBBB07-14E4-4416-9B76-32594C2EA34A}"/>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2923686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3" name="JPYCHF_ImageSynthesisMIN">
            <a:extLst>
              <a:ext uri="{FF2B5EF4-FFF2-40B4-BE49-F238E27FC236}">
                <a16:creationId xmlns:a16="http://schemas.microsoft.com/office/drawing/2014/main" id="{486164FD-9CF6-4622-B484-CF3222BE3DE9}"/>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2769662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3" name="JPYCHF_ImageALLOC">
            <a:extLst>
              <a:ext uri="{FF2B5EF4-FFF2-40B4-BE49-F238E27FC236}">
                <a16:creationId xmlns:a16="http://schemas.microsoft.com/office/drawing/2014/main" id="{E10B94EE-2B86-4907-AE50-BE127489E050}"/>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JPYCHF_ImageBLEND">
            <a:extLst>
              <a:ext uri="{FF2B5EF4-FFF2-40B4-BE49-F238E27FC236}">
                <a16:creationId xmlns:a16="http://schemas.microsoft.com/office/drawing/2014/main" id="{F7410A9A-E9A7-4A99-B530-B5542BEC69BB}"/>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66569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7D80A8C1-1D92-4EE8-881E-33FC6CBDEFB5}"/>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530339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3BED3FA8-E36A-4FD8-95A3-1915E0882C84}"/>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358546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3" name="USDCHF_ImageALLOC">
            <a:extLst>
              <a:ext uri="{FF2B5EF4-FFF2-40B4-BE49-F238E27FC236}">
                <a16:creationId xmlns:a16="http://schemas.microsoft.com/office/drawing/2014/main" id="{ED99530F-54A1-4425-8021-48BC9C19451D}"/>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USDCHF_ImageBLEND">
            <a:extLst>
              <a:ext uri="{FF2B5EF4-FFF2-40B4-BE49-F238E27FC236}">
                <a16:creationId xmlns:a16="http://schemas.microsoft.com/office/drawing/2014/main" id="{6B798AA4-A323-4BA5-8D16-2F86D9437408}"/>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742795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AF28D1F-D832-4FEA-BC20-BC02C51A8D8B}"/>
              </a:ext>
            </a:extLst>
          </p:cNvPr>
          <p:cNvPicPr>
            <a:picLocks noChangeAspect="1"/>
          </p:cNvPicPr>
          <p:nvPr/>
        </p:nvPicPr>
        <p:blipFill>
          <a:blip r:embed="rId2"/>
          <a:stretch>
            <a:fillRect/>
          </a:stretch>
        </p:blipFill>
        <p:spPr>
          <a:xfrm>
            <a:off x="127000" y="1524000"/>
            <a:ext cx="8890000" cy="169777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77DBB7A9-CE1F-4D46-89D4-3ED4A62FEA9B}"/>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42B50341-B9D4-47AC-9EF1-774C885B35B2}"/>
              </a:ext>
            </a:extLst>
          </p:cNvPr>
          <p:cNvPicPr>
            <a:picLocks noChangeAspect="1"/>
          </p:cNvPicPr>
          <p:nvPr/>
        </p:nvPicPr>
        <p:blipFill>
          <a:blip r:embed="rId2"/>
          <a:stretch>
            <a:fillRect/>
          </a:stretch>
        </p:blipFill>
        <p:spPr>
          <a:xfrm>
            <a:off x="825500" y="1270000"/>
            <a:ext cx="7372350" cy="5029200"/>
          </a:xfrm>
          <a:prstGeom prst="rect">
            <a:avLst/>
          </a:prstGeom>
        </p:spPr>
      </p:pic>
    </p:spTree>
    <p:extLst>
      <p:ext uri="{BB962C8B-B14F-4D97-AF65-F5344CB8AC3E}">
        <p14:creationId xmlns:p14="http://schemas.microsoft.com/office/powerpoint/2010/main" val="2800654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415A19D4-259C-49D4-AC95-99E6562C6974}"/>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2296967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D7D93E40-6674-498C-A312-248B836EAFDB}"/>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48522685-2D4E-472D-B18C-8F495CACEA10}"/>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43283315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5671</TotalTime>
  <Words>665</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GBPCHF - Historical &amp; Planned</vt:lpstr>
      <vt:lpstr>GBPCHF - Synthesis</vt:lpstr>
      <vt:lpstr>GBPCHF - 2019</vt:lpstr>
      <vt:lpstr>GBPCHF - 2020</vt:lpstr>
      <vt:lpstr>JPYCHF - Historical &amp; Planned</vt:lpstr>
      <vt:lpstr>JPYCHF - Synthesis</vt:lpstr>
      <vt:lpstr>JPYCHF - 2020</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698</cp:revision>
  <cp:lastPrinted>2012-02-01T10:00:25Z</cp:lastPrinted>
  <dcterms:created xsi:type="dcterms:W3CDTF">2010-04-23T15:09:35Z</dcterms:created>
  <dcterms:modified xsi:type="dcterms:W3CDTF">2020-03-02T14:07:04Z</dcterms:modified>
</cp:coreProperties>
</file>