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5"/>
  </p:notesMasterIdLst>
  <p:sldIdLst>
    <p:sldId id="256" r:id="rId3"/>
    <p:sldId id="466" r:id="rId4"/>
    <p:sldId id="476" r:id="rId5"/>
    <p:sldId id="493" r:id="rId6"/>
    <p:sldId id="494" r:id="rId7"/>
    <p:sldId id="470" r:id="rId8"/>
    <p:sldId id="457" r:id="rId9"/>
    <p:sldId id="497" r:id="rId10"/>
    <p:sldId id="499" r:id="rId11"/>
    <p:sldId id="500" r:id="rId12"/>
    <p:sldId id="456" r:id="rId13"/>
    <p:sldId id="501" r:id="rId14"/>
    <p:sldId id="503" r:id="rId15"/>
    <p:sldId id="504" r:id="rId16"/>
    <p:sldId id="459" r:id="rId17"/>
    <p:sldId id="505" r:id="rId18"/>
    <p:sldId id="507" r:id="rId19"/>
    <p:sldId id="458" r:id="rId20"/>
    <p:sldId id="508" r:id="rId21"/>
    <p:sldId id="510" r:id="rId22"/>
    <p:sldId id="409" r:id="rId23"/>
    <p:sldId id="410" r:id="rId24"/>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07/04/2020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4/7/2020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4/7/2020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4/7/2020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4/7/2020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4/7/2020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4/7/2020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4/7/2020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4/7/2020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4/7/2020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4/7/2020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4/7/2020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4/7/2020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4/7/2020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8B7F9011-C912-432D-A8FF-855197E08C8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529CCBEF-8CE6-4224-8B3D-671363B3B9DE}"/>
              </a:ext>
            </a:extLst>
          </p:cNvPr>
          <p:cNvPicPr>
            <a:picLocks noChangeAspect="1"/>
          </p:cNvPicPr>
          <p:nvPr/>
        </p:nvPicPr>
        <p:blipFill>
          <a:blip r:embed="rId3"/>
          <a:stretch>
            <a:fillRect/>
          </a:stretch>
        </p:blipFill>
        <p:spPr>
          <a:xfrm>
            <a:off x="4749800" y="2354906"/>
            <a:ext cx="4200508" cy="3566469"/>
          </a:xfrm>
          <a:prstGeom prst="rect">
            <a:avLst/>
          </a:prstGeom>
        </p:spPr>
      </p:pic>
    </p:spTree>
    <p:extLst>
      <p:ext uri="{BB962C8B-B14F-4D97-AF65-F5344CB8AC3E}">
        <p14:creationId xmlns:p14="http://schemas.microsoft.com/office/powerpoint/2010/main" val="2053462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74AE8265-EF73-442D-955E-F17848A5E740}"/>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2642633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E95E44BD-20E4-42F4-853A-CB0322C447D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403614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- 2019</a:t>
            </a:r>
          </a:p>
        </p:txBody>
      </p:sp>
      <p:pic>
        <p:nvPicPr>
          <p:cNvPr id="3" name="GBPCHF_ImageALLOC">
            <a:extLst>
              <a:ext uri="{FF2B5EF4-FFF2-40B4-BE49-F238E27FC236}">
                <a16:creationId xmlns:a16="http://schemas.microsoft.com/office/drawing/2014/main" id="{0A9BA858-7666-4152-923F-F53FBAC7CAA0}"/>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7AF76CD9-7EB4-433C-AD21-BABFBB2AB856}"/>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377960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07AEAA42-3F95-4CE5-9208-C23137C5BD2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7C469CCA-7632-4339-B1EF-71213BC05E96}"/>
              </a:ext>
            </a:extLst>
          </p:cNvPr>
          <p:cNvPicPr>
            <a:picLocks noChangeAspect="1"/>
          </p:cNvPicPr>
          <p:nvPr/>
        </p:nvPicPr>
        <p:blipFill>
          <a:blip r:embed="rId3"/>
          <a:stretch>
            <a:fillRect/>
          </a:stretch>
        </p:blipFill>
        <p:spPr>
          <a:xfrm>
            <a:off x="4749800" y="2354906"/>
            <a:ext cx="4200508" cy="3566469"/>
          </a:xfrm>
          <a:prstGeom prst="rect">
            <a:avLst/>
          </a:prstGeom>
        </p:spPr>
      </p:pic>
    </p:spTree>
    <p:extLst>
      <p:ext uri="{BB962C8B-B14F-4D97-AF65-F5344CB8AC3E}">
        <p14:creationId xmlns:p14="http://schemas.microsoft.com/office/powerpoint/2010/main" val="89595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E58D5947-39B7-47A0-97D5-1317FEC493CE}"/>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06251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3" name="JPYCHF_ImageSynthesisMIN">
            <a:extLst>
              <a:ext uri="{FF2B5EF4-FFF2-40B4-BE49-F238E27FC236}">
                <a16:creationId xmlns:a16="http://schemas.microsoft.com/office/drawing/2014/main" id="{9ED1B96A-C9B4-4FD2-9B83-D73E7F156877}"/>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14682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3" name="JPYCHF_ImageALLOC">
            <a:extLst>
              <a:ext uri="{FF2B5EF4-FFF2-40B4-BE49-F238E27FC236}">
                <a16:creationId xmlns:a16="http://schemas.microsoft.com/office/drawing/2014/main" id="{7B4356FF-A965-4006-B4B8-AEB2C96C21F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8EE1A0CF-A8F9-4050-87DD-C0B066A36A9F}"/>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1294562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B2AE6A5B-7000-4119-B482-D7A68571D57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30781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B3D2C38B-03E6-4E18-943B-30EACA544400}"/>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70496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- 2019</a:t>
            </a:r>
          </a:p>
        </p:txBody>
      </p:sp>
      <p:pic>
        <p:nvPicPr>
          <p:cNvPr id="3" name="USDCHF_ImageALLOC">
            <a:extLst>
              <a:ext uri="{FF2B5EF4-FFF2-40B4-BE49-F238E27FC236}">
                <a16:creationId xmlns:a16="http://schemas.microsoft.com/office/drawing/2014/main" id="{3818181D-50BF-4AE0-94FD-F532A8B41D7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1500E2B1-6936-49C4-9EAF-B783207D4772}"/>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2373437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7BAB9011-695C-4CB5-B521-8A2B44A8E1D9}"/>
              </a:ext>
            </a:extLst>
          </p:cNvPr>
          <p:cNvPicPr>
            <a:picLocks noChangeAspect="1"/>
          </p:cNvPicPr>
          <p:nvPr/>
        </p:nvPicPr>
        <p:blipFill>
          <a:blip r:embed="rId2"/>
          <a:stretch>
            <a:fillRect/>
          </a:stretch>
        </p:blipFill>
        <p:spPr>
          <a:xfrm>
            <a:off x="127000" y="1524000"/>
            <a:ext cx="8890000" cy="16977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E5DE594-8473-47E2-9752-8B9A6CB049A6}"/>
              </a:ext>
            </a:extLst>
          </p:cNvPr>
          <p:cNvPicPr>
            <a:picLocks noChangeAspect="1"/>
          </p:cNvPicPr>
          <p:nvPr/>
        </p:nvPicPr>
        <p:blipFill>
          <a:blip r:embed="rId2"/>
          <a:stretch>
            <a:fillRect/>
          </a:stretch>
        </p:blipFill>
        <p:spPr>
          <a:xfrm>
            <a:off x="127000" y="1524000"/>
            <a:ext cx="8890000" cy="153373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EDF1673-FE5E-47A6-91B2-A76D0E890B20}"/>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400182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ED6F0D95-BC89-4732-A086-3841113147C0}"/>
              </a:ext>
            </a:extLst>
          </p:cNvPr>
          <p:cNvPicPr>
            <a:picLocks noChangeAspect="1"/>
          </p:cNvPicPr>
          <p:nvPr/>
        </p:nvPicPr>
        <p:blipFill>
          <a:blip r:embed="rId2"/>
          <a:stretch>
            <a:fillRect/>
          </a:stretch>
        </p:blipFill>
        <p:spPr>
          <a:xfrm>
            <a:off x="825500" y="1270000"/>
            <a:ext cx="7372350" cy="5029636"/>
          </a:xfrm>
          <a:prstGeom prst="rect">
            <a:avLst/>
          </a:prstGeom>
        </p:spPr>
      </p:pic>
    </p:spTree>
    <p:extLst>
      <p:ext uri="{BB962C8B-B14F-4D97-AF65-F5344CB8AC3E}">
        <p14:creationId xmlns:p14="http://schemas.microsoft.com/office/powerpoint/2010/main" val="2862767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CF81C972-E5DC-4EC7-B853-FA3CD1C1F4EB}"/>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6" name="Image 5">
            <a:extLst>
              <a:ext uri="{FF2B5EF4-FFF2-40B4-BE49-F238E27FC236}">
                <a16:creationId xmlns:a16="http://schemas.microsoft.com/office/drawing/2014/main" id="{8DE388D9-DC4E-475C-B654-BEBAE0C2B631}"/>
              </a:ext>
            </a:extLst>
          </p:cNvPr>
          <p:cNvPicPr>
            <a:picLocks noChangeAspect="1"/>
          </p:cNvPicPr>
          <p:nvPr/>
        </p:nvPicPr>
        <p:blipFill>
          <a:blip r:embed="rId3"/>
          <a:stretch>
            <a:fillRect/>
          </a:stretch>
        </p:blipFill>
        <p:spPr>
          <a:xfrm>
            <a:off x="4749817" y="2354906"/>
            <a:ext cx="4200508" cy="3566469"/>
          </a:xfrm>
          <a:prstGeom prst="rect">
            <a:avLst/>
          </a:prstGeom>
        </p:spPr>
      </p:pic>
    </p:spTree>
    <p:extLst>
      <p:ext uri="{BB962C8B-B14F-4D97-AF65-F5344CB8AC3E}">
        <p14:creationId xmlns:p14="http://schemas.microsoft.com/office/powerpoint/2010/main" val="30065327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5677</TotalTime>
  <Words>665</Words>
  <Application>Microsoft Office PowerPoint</Application>
  <PresentationFormat>Affichage à l'écran (4:3)</PresentationFormat>
  <Paragraphs>73</Paragraphs>
  <Slides>22</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22</vt:i4>
      </vt:variant>
    </vt:vector>
  </HeadingPairs>
  <TitlesOfParts>
    <vt:vector size="29"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- 2019</vt:lpstr>
      <vt:lpstr>EURCHF - 2020</vt:lpstr>
      <vt:lpstr>GBPCHF - Historical &amp; Planned</vt:lpstr>
      <vt:lpstr>GBPCHF - Synthesis</vt:lpstr>
      <vt:lpstr>GBPCHF - 2019</vt:lpstr>
      <vt:lpstr>GBPCHF - 2020</vt:lpstr>
      <vt:lpstr>JPYCHF - Historical &amp; Planned</vt:lpstr>
      <vt:lpstr>JPYCHF - Synthesis</vt:lpstr>
      <vt:lpstr>JPYCHF - 2020</vt:lpstr>
      <vt:lpstr>USDCHF - Historical &amp; Planned</vt:lpstr>
      <vt:lpstr>USDCHF - Synthesis</vt:lpstr>
      <vt:lpstr>USDCHF - 2019</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Desktop Kerius3</cp:lastModifiedBy>
  <cp:revision>707</cp:revision>
  <cp:lastPrinted>2012-02-01T10:00:25Z</cp:lastPrinted>
  <dcterms:created xsi:type="dcterms:W3CDTF">2010-04-23T15:09:35Z</dcterms:created>
  <dcterms:modified xsi:type="dcterms:W3CDTF">2020-04-07T03:23:53Z</dcterms:modified>
</cp:coreProperties>
</file>