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458"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06/05/2020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5/6/2020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5/6/2020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5/6/2020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5/6/2020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5/6/2020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5/6/2020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5/6/2020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5/6/2020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5/6/2020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5/6/2020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5/6/2020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5/6/2020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5/6/2020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5/6/2020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5/6/2020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5/6/2020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9E73D3FD-23DF-4475-A81C-861335D6F69F}"/>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HF_ImageBLEND">
            <a:extLst>
              <a:ext uri="{FF2B5EF4-FFF2-40B4-BE49-F238E27FC236}">
                <a16:creationId xmlns:a16="http://schemas.microsoft.com/office/drawing/2014/main" id="{B8D754DF-7543-4BA9-8255-B5D2C635A572}"/>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16313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04E03BEC-3D4B-4456-B366-ECC6BFA21615}"/>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390170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3" name="GBPCHF_ImageSynthesisMIN">
            <a:extLst>
              <a:ext uri="{FF2B5EF4-FFF2-40B4-BE49-F238E27FC236}">
                <a16:creationId xmlns:a16="http://schemas.microsoft.com/office/drawing/2014/main" id="{58061C99-4120-4C5D-88AF-12DAC6985D60}"/>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519282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AD9EE640-0D00-4D0C-862E-D478846DE1C3}"/>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GBPCHF_ImageBLEND">
            <a:extLst>
              <a:ext uri="{FF2B5EF4-FFF2-40B4-BE49-F238E27FC236}">
                <a16:creationId xmlns:a16="http://schemas.microsoft.com/office/drawing/2014/main" id="{B9C61EC1-0560-4FF2-B4F9-ED4534A8A4B5}"/>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89578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934BB778-18F1-40A2-B64D-A354B0A97990}"/>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GBPCHF_ImageBLEND">
            <a:extLst>
              <a:ext uri="{FF2B5EF4-FFF2-40B4-BE49-F238E27FC236}">
                <a16:creationId xmlns:a16="http://schemas.microsoft.com/office/drawing/2014/main" id="{E46CE324-FDDE-44E3-8FA8-36AEF1F928DE}"/>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52842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15DD48F6-FD79-4C13-9AC0-C51C50153726}"/>
              </a:ext>
            </a:extLst>
          </p:cNvPr>
          <p:cNvPicPr>
            <a:picLocks noChangeAspect="1"/>
          </p:cNvPicPr>
          <p:nvPr/>
        </p:nvPicPr>
        <p:blipFill>
          <a:blip r:embed="rId2"/>
          <a:stretch>
            <a:fillRect/>
          </a:stretch>
        </p:blipFill>
        <p:spPr>
          <a:xfrm>
            <a:off x="825500" y="1270000"/>
            <a:ext cx="7371588" cy="5026152"/>
          </a:xfrm>
          <a:prstGeom prst="rect">
            <a:avLst/>
          </a:prstGeom>
        </p:spPr>
      </p:pic>
    </p:spTree>
    <p:extLst>
      <p:ext uri="{BB962C8B-B14F-4D97-AF65-F5344CB8AC3E}">
        <p14:creationId xmlns:p14="http://schemas.microsoft.com/office/powerpoint/2010/main" val="320665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3" name="JPYCHF_ImageSynthesisMIN">
            <a:extLst>
              <a:ext uri="{FF2B5EF4-FFF2-40B4-BE49-F238E27FC236}">
                <a16:creationId xmlns:a16="http://schemas.microsoft.com/office/drawing/2014/main" id="{9963EC14-3B00-46ED-985A-B8877CB20A59}"/>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878601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3" name="JPYCHF_ImageALLOC">
            <a:extLst>
              <a:ext uri="{FF2B5EF4-FFF2-40B4-BE49-F238E27FC236}">
                <a16:creationId xmlns:a16="http://schemas.microsoft.com/office/drawing/2014/main" id="{E6A506FF-7484-4976-8CDC-0C4A1D1D1B35}"/>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JPYCHF_ImageBLEND">
            <a:extLst>
              <a:ext uri="{FF2B5EF4-FFF2-40B4-BE49-F238E27FC236}">
                <a16:creationId xmlns:a16="http://schemas.microsoft.com/office/drawing/2014/main" id="{1A6EE983-278C-4049-ADE5-447CA0C060BC}"/>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52444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09D6D50A-2FAC-449E-B66E-CE910D27A143}"/>
              </a:ext>
            </a:extLst>
          </p:cNvPr>
          <p:cNvPicPr>
            <a:picLocks noChangeAspect="1"/>
          </p:cNvPicPr>
          <p:nvPr/>
        </p:nvPicPr>
        <p:blipFill>
          <a:blip r:embed="rId2"/>
          <a:stretch>
            <a:fillRect/>
          </a:stretch>
        </p:blipFill>
        <p:spPr>
          <a:xfrm>
            <a:off x="825500" y="1270000"/>
            <a:ext cx="7371588" cy="5026152"/>
          </a:xfrm>
          <a:prstGeom prst="rect">
            <a:avLst/>
          </a:prstGeom>
        </p:spPr>
      </p:pic>
    </p:spTree>
    <p:extLst>
      <p:ext uri="{BB962C8B-B14F-4D97-AF65-F5344CB8AC3E}">
        <p14:creationId xmlns:p14="http://schemas.microsoft.com/office/powerpoint/2010/main" val="4001557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869BADB3-4B3E-404B-B31B-519CC3A9AEE0}"/>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84061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8C4B9929-B223-472A-9AB8-0D6D5017D36C}"/>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USDCHF_ImageBLEND">
            <a:extLst>
              <a:ext uri="{FF2B5EF4-FFF2-40B4-BE49-F238E27FC236}">
                <a16:creationId xmlns:a16="http://schemas.microsoft.com/office/drawing/2014/main" id="{97C0D921-D19F-4864-A0A5-2FF49B196765}"/>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579122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80EB1D1-0F23-452B-A3E2-02265B67ACD1}"/>
              </a:ext>
            </a:extLst>
          </p:cNvPr>
          <p:cNvPicPr>
            <a:picLocks noChangeAspect="1"/>
          </p:cNvPicPr>
          <p:nvPr/>
        </p:nvPicPr>
        <p:blipFill>
          <a:blip r:embed="rId2"/>
          <a:stretch>
            <a:fillRect/>
          </a:stretch>
        </p:blipFill>
        <p:spPr>
          <a:xfrm>
            <a:off x="127000" y="1524000"/>
            <a:ext cx="8890000" cy="169777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AA4371B-87AD-45A6-B0AC-806199A745FB}"/>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EBC8C077-26CD-4360-9272-DD46F98C2706}"/>
              </a:ext>
            </a:extLst>
          </p:cNvPr>
          <p:cNvPicPr>
            <a:picLocks noChangeAspect="1"/>
          </p:cNvPicPr>
          <p:nvPr/>
        </p:nvPicPr>
        <p:blipFill>
          <a:blip r:embed="rId2"/>
          <a:stretch>
            <a:fillRect/>
          </a:stretch>
        </p:blipFill>
        <p:spPr>
          <a:xfrm>
            <a:off x="825500" y="1270000"/>
            <a:ext cx="7371588" cy="5026152"/>
          </a:xfrm>
          <a:prstGeom prst="rect">
            <a:avLst/>
          </a:prstGeom>
        </p:spPr>
      </p:pic>
    </p:spTree>
    <p:extLst>
      <p:ext uri="{BB962C8B-B14F-4D97-AF65-F5344CB8AC3E}">
        <p14:creationId xmlns:p14="http://schemas.microsoft.com/office/powerpoint/2010/main" val="14232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0905056F-B072-4D0F-8761-42B375FEE6B8}"/>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65341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54C0A974-797F-4B6F-B33B-DC615AB39D76}"/>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HF_ImageBLEND">
            <a:extLst>
              <a:ext uri="{FF2B5EF4-FFF2-40B4-BE49-F238E27FC236}">
                <a16:creationId xmlns:a16="http://schemas.microsoft.com/office/drawing/2014/main" id="{9AD3E8E8-A117-4E3F-81C7-22C0806D77D0}"/>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88857216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GBPCHF - Historical &amp; Planned</vt:lpstr>
      <vt:lpstr>GBPCHF - Synthesis</vt:lpstr>
      <vt:lpstr>GBPCHF - 2019</vt:lpstr>
      <vt:lpstr>GBPCHF - 2020</vt:lpstr>
      <vt:lpstr>JPYCHF - Historical &amp; Planned</vt:lpstr>
      <vt:lpstr>JPYCHF - Synthesis</vt:lpstr>
      <vt:lpstr>JPYCHF - 2020</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2020-05-06T08:56:38Z</dcterms:modified>
</cp:coreProperties>
</file>