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456" r:id="rId13"/>
    <p:sldId id="501" r:id="rId14"/>
    <p:sldId id="503" r:id="rId15"/>
    <p:sldId id="504" r:id="rId16"/>
    <p:sldId id="459" r:id="rId17"/>
    <p:sldId id="505" r:id="rId18"/>
    <p:sldId id="507" r:id="rId19"/>
    <p:sldId id="458" r:id="rId20"/>
    <p:sldId id="508"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2" d="100"/>
          <a:sy n="82" d="100"/>
        </p:scale>
        <p:origin x="108" y="6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03/06/2020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29/05/2020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A9077EF5-58DE-4953-8CFA-60C7FAEB142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E13D2A6-2096-4C66-8255-A933CD4DA740}"/>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50441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57683F9D-DED3-401D-8C60-FE27F2A2662D}"/>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569555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6" name="Image 5">
            <a:extLst>
              <a:ext uri="{FF2B5EF4-FFF2-40B4-BE49-F238E27FC236}">
                <a16:creationId xmlns:a16="http://schemas.microsoft.com/office/drawing/2014/main" id="{4B33A14A-FB82-475D-A372-D503325C686A}"/>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553096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3" name="GBPCHF_ImageALLOC">
            <a:extLst>
              <a:ext uri="{FF2B5EF4-FFF2-40B4-BE49-F238E27FC236}">
                <a16:creationId xmlns:a16="http://schemas.microsoft.com/office/drawing/2014/main" id="{D8BB5EEF-3402-43DC-8AE7-885D6B81B07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92B7FC50-4231-4061-A2C9-716AD375CD58}"/>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480478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3" name="GBPCHF_ImageALLOC">
            <a:extLst>
              <a:ext uri="{FF2B5EF4-FFF2-40B4-BE49-F238E27FC236}">
                <a16:creationId xmlns:a16="http://schemas.microsoft.com/office/drawing/2014/main" id="{1B7D6B45-9B33-46CD-80DF-B53C38F48B2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GBPCHF_ImageBLEND">
            <a:extLst>
              <a:ext uri="{FF2B5EF4-FFF2-40B4-BE49-F238E27FC236}">
                <a16:creationId xmlns:a16="http://schemas.microsoft.com/office/drawing/2014/main" id="{068A36ED-3CED-4C7D-B365-72E1A4A62DC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429686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3803E8EE-CB3E-4990-A4DD-5FAE574E04EB}"/>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091450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6" name="Image 5">
            <a:extLst>
              <a:ext uri="{FF2B5EF4-FFF2-40B4-BE49-F238E27FC236}">
                <a16:creationId xmlns:a16="http://schemas.microsoft.com/office/drawing/2014/main" id="{3609C2C8-A9C5-4966-B914-208311E74709}"/>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90737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3" name="JPYCHF_ImageALLOC">
            <a:extLst>
              <a:ext uri="{FF2B5EF4-FFF2-40B4-BE49-F238E27FC236}">
                <a16:creationId xmlns:a16="http://schemas.microsoft.com/office/drawing/2014/main" id="{968100CE-D2A3-4FB8-A155-6DA4EDC64CA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FF735F48-5D03-4D7D-AD9B-315D1E6A2B35}"/>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4095015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3009FCB3-3269-4D16-9372-31DBCCA77A15}"/>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667031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D35F3B38-1C93-48A3-A562-CD22659F6C48}"/>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1769307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3" name="USDCHF_ImageALLOC">
            <a:extLst>
              <a:ext uri="{FF2B5EF4-FFF2-40B4-BE49-F238E27FC236}">
                <a16:creationId xmlns:a16="http://schemas.microsoft.com/office/drawing/2014/main" id="{D0C0CC1F-C76E-4811-8AD6-969B0F20EA7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A4DD1528-E331-4E03-8A25-2DD43D8140F9}"/>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704653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4D4783F8-5B56-474C-8DE2-BE26786E700D}"/>
              </a:ext>
            </a:extLst>
          </p:cNvPr>
          <p:cNvPicPr>
            <a:picLocks noChangeAspect="1"/>
          </p:cNvPicPr>
          <p:nvPr/>
        </p:nvPicPr>
        <p:blipFill>
          <a:blip r:embed="rId2"/>
          <a:stretch>
            <a:fillRect/>
          </a:stretch>
        </p:blipFill>
        <p:spPr>
          <a:xfrm>
            <a:off x="127000" y="1524000"/>
            <a:ext cx="8890000" cy="169777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31D4B7C-200A-4DF3-9299-AD6B0EB49143}"/>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667763D6-A598-460A-B4EE-04B8FE61A950}"/>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029081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6C580E78-111A-4083-8032-FA89C8E3AA08}"/>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1103665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53CC0ECF-543F-4574-AED4-E19731CC5C5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18DA69DC-E297-44A6-9DB6-E25065B77AC3}"/>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414332838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5680</TotalTime>
  <Words>665</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GBPCHF - Historical &amp; Planned</vt:lpstr>
      <vt:lpstr>GBPCHF - Synthesis</vt:lpstr>
      <vt:lpstr>GBPCHF - 2019</vt:lpstr>
      <vt:lpstr>GBPCHF - 2020</vt:lpstr>
      <vt:lpstr>JPYCHF - Historical &amp; Planned</vt:lpstr>
      <vt:lpstr>JPYCHF - Synthesis</vt:lpstr>
      <vt:lpstr>JPYCHF - 2020</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 - Marion</cp:lastModifiedBy>
  <cp:revision>699</cp:revision>
  <cp:lastPrinted>2012-02-01T10:00:25Z</cp:lastPrinted>
  <dcterms:created xsi:type="dcterms:W3CDTF">2010-04-23T15:09:35Z</dcterms:created>
  <dcterms:modified xsi:type="dcterms:W3CDTF">2020-06-03T08:12:09Z</dcterms:modified>
</cp:coreProperties>
</file>