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D6A52FFB-FB2A-42E1-B327-BBB4B56F8888}"/>
              </a:ext>
            </a:extLst>
          </p:cNvPr>
          <p:cNvPicPr>
            <a:picLocks noChangeAspect="1"/>
          </p:cNvPicPr>
          <p:nvPr/>
        </p:nvPicPr>
        <p:blipFill>
          <a:blip r:embed="rId2"/>
          <a:stretch>
            <a:fillRect/>
          </a:stretch>
        </p:blipFill>
        <p:spPr>
          <a:xfrm>
            <a:off x="4745807" y="2349500"/>
            <a:ext cx="4212701" cy="3569208"/>
          </a:xfrm>
          <a:prstGeom prst="rect">
            <a:avLst/>
          </a:prstGeom>
        </p:spPr>
      </p:pic>
      <p:pic>
        <p:nvPicPr>
          <p:cNvPr id="8" name="Image 7">
            <a:extLst>
              <a:ext uri="{FF2B5EF4-FFF2-40B4-BE49-F238E27FC236}">
                <a16:creationId xmlns:a16="http://schemas.microsoft.com/office/drawing/2014/main" id="{964AA4EC-43BE-4100-8C43-C8BA03F2C478}"/>
              </a:ext>
            </a:extLst>
          </p:cNvPr>
          <p:cNvPicPr>
            <a:picLocks noChangeAspect="1"/>
          </p:cNvPicPr>
          <p:nvPr/>
        </p:nvPicPr>
        <p:blipFill>
          <a:blip r:embed="rId3"/>
          <a:stretch>
            <a:fillRect/>
          </a:stretch>
        </p:blipFill>
        <p:spPr>
          <a:xfrm>
            <a:off x="240428" y="2346142"/>
            <a:ext cx="4200508" cy="3572566"/>
          </a:xfrm>
          <a:prstGeom prst="rect">
            <a:avLst/>
          </a:prstGeom>
        </p:spPr>
      </p:pic>
    </p:spTree>
    <p:extLst>
      <p:ext uri="{BB962C8B-B14F-4D97-AF65-F5344CB8AC3E}">
        <p14:creationId xmlns:p14="http://schemas.microsoft.com/office/powerpoint/2010/main" val="290652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B9D96865-09E9-418E-82D3-099B3D226B0B}"/>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66420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16700CBF-C77C-4528-821C-BA0F1B6F1DA4}"/>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69693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7" name="Image 6">
            <a:extLst>
              <a:ext uri="{FF2B5EF4-FFF2-40B4-BE49-F238E27FC236}">
                <a16:creationId xmlns:a16="http://schemas.microsoft.com/office/drawing/2014/main" id="{ADFC05D4-9E6F-4883-BA82-5E4ABA6EA09B}"/>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8ADCB549-AAD8-41BA-94C8-AD364E022268}"/>
              </a:ext>
            </a:extLst>
          </p:cNvPr>
          <p:cNvPicPr>
            <a:picLocks noChangeAspect="1"/>
          </p:cNvPicPr>
          <p:nvPr/>
        </p:nvPicPr>
        <p:blipFill>
          <a:blip r:embed="rId3"/>
          <a:stretch>
            <a:fillRect/>
          </a:stretch>
        </p:blipFill>
        <p:spPr>
          <a:xfrm>
            <a:off x="4754008" y="2346143"/>
            <a:ext cx="4200508" cy="3572565"/>
          </a:xfrm>
          <a:prstGeom prst="rect">
            <a:avLst/>
          </a:prstGeom>
        </p:spPr>
      </p:pic>
    </p:spTree>
    <p:extLst>
      <p:ext uri="{BB962C8B-B14F-4D97-AF65-F5344CB8AC3E}">
        <p14:creationId xmlns:p14="http://schemas.microsoft.com/office/powerpoint/2010/main" val="354981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7" name="Image 6">
            <a:extLst>
              <a:ext uri="{FF2B5EF4-FFF2-40B4-BE49-F238E27FC236}">
                <a16:creationId xmlns:a16="http://schemas.microsoft.com/office/drawing/2014/main" id="{2ED9325C-566D-40D6-85E8-48B1846E94E3}"/>
              </a:ext>
            </a:extLst>
          </p:cNvPr>
          <p:cNvPicPr>
            <a:picLocks noChangeAspect="1"/>
          </p:cNvPicPr>
          <p:nvPr/>
        </p:nvPicPr>
        <p:blipFill>
          <a:blip r:embed="rId2"/>
          <a:stretch>
            <a:fillRect/>
          </a:stretch>
        </p:blipFill>
        <p:spPr>
          <a:xfrm>
            <a:off x="236220" y="2349500"/>
            <a:ext cx="4212701" cy="3569208"/>
          </a:xfrm>
          <a:prstGeom prst="rect">
            <a:avLst/>
          </a:prstGeom>
        </p:spPr>
      </p:pic>
      <p:pic>
        <p:nvPicPr>
          <p:cNvPr id="8" name="Image 7">
            <a:extLst>
              <a:ext uri="{FF2B5EF4-FFF2-40B4-BE49-F238E27FC236}">
                <a16:creationId xmlns:a16="http://schemas.microsoft.com/office/drawing/2014/main" id="{3237EFD5-417D-4847-B234-8AF682EDDF13}"/>
              </a:ext>
            </a:extLst>
          </p:cNvPr>
          <p:cNvPicPr>
            <a:picLocks noChangeAspect="1"/>
          </p:cNvPicPr>
          <p:nvPr/>
        </p:nvPicPr>
        <p:blipFill>
          <a:blip r:embed="rId3"/>
          <a:stretch>
            <a:fillRect/>
          </a:stretch>
        </p:blipFill>
        <p:spPr>
          <a:xfrm>
            <a:off x="4757785" y="2349500"/>
            <a:ext cx="4196731" cy="3569208"/>
          </a:xfrm>
          <a:prstGeom prst="rect">
            <a:avLst/>
          </a:prstGeom>
        </p:spPr>
      </p:pic>
    </p:spTree>
    <p:extLst>
      <p:ext uri="{BB962C8B-B14F-4D97-AF65-F5344CB8AC3E}">
        <p14:creationId xmlns:p14="http://schemas.microsoft.com/office/powerpoint/2010/main" val="2162731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2A82B886-1E8D-4FC8-8127-EFD6CED8EE4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5334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E7E2B36F-E3D8-4307-9A6D-09D4CA78617B}"/>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32340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8" name="Image 7">
            <a:extLst>
              <a:ext uri="{FF2B5EF4-FFF2-40B4-BE49-F238E27FC236}">
                <a16:creationId xmlns:a16="http://schemas.microsoft.com/office/drawing/2014/main" id="{840572BD-F0D5-4C46-BF22-B8EF2538E539}"/>
              </a:ext>
            </a:extLst>
          </p:cNvPr>
          <p:cNvPicPr>
            <a:picLocks noChangeAspect="1"/>
          </p:cNvPicPr>
          <p:nvPr/>
        </p:nvPicPr>
        <p:blipFill>
          <a:blip r:embed="rId2"/>
          <a:stretch>
            <a:fillRect/>
          </a:stretch>
        </p:blipFill>
        <p:spPr>
          <a:xfrm>
            <a:off x="234331" y="2349501"/>
            <a:ext cx="4206605" cy="3569208"/>
          </a:xfrm>
          <a:prstGeom prst="rect">
            <a:avLst/>
          </a:prstGeom>
        </p:spPr>
      </p:pic>
      <p:pic>
        <p:nvPicPr>
          <p:cNvPr id="9" name="Image 8">
            <a:extLst>
              <a:ext uri="{FF2B5EF4-FFF2-40B4-BE49-F238E27FC236}">
                <a16:creationId xmlns:a16="http://schemas.microsoft.com/office/drawing/2014/main" id="{BE7D4E66-1294-48B7-B271-1F0F07C58D04}"/>
              </a:ext>
            </a:extLst>
          </p:cNvPr>
          <p:cNvPicPr>
            <a:picLocks noChangeAspect="1"/>
          </p:cNvPicPr>
          <p:nvPr/>
        </p:nvPicPr>
        <p:blipFill>
          <a:blip r:embed="rId3"/>
          <a:stretch>
            <a:fillRect/>
          </a:stretch>
        </p:blipFill>
        <p:spPr>
          <a:xfrm>
            <a:off x="4749800" y="2352240"/>
            <a:ext cx="4200508" cy="3566469"/>
          </a:xfrm>
          <a:prstGeom prst="rect">
            <a:avLst/>
          </a:prstGeom>
        </p:spPr>
      </p:pic>
    </p:spTree>
    <p:extLst>
      <p:ext uri="{BB962C8B-B14F-4D97-AF65-F5344CB8AC3E}">
        <p14:creationId xmlns:p14="http://schemas.microsoft.com/office/powerpoint/2010/main" val="354647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2AD62F36-AE13-4DD9-A120-D00BF5FBAF53}"/>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828832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8FA57D49-1C05-447E-A894-8F6ED511739F}"/>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47860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7" name="Image 6">
            <a:extLst>
              <a:ext uri="{FF2B5EF4-FFF2-40B4-BE49-F238E27FC236}">
                <a16:creationId xmlns:a16="http://schemas.microsoft.com/office/drawing/2014/main" id="{3C45D751-1123-41A9-BA80-63C88E4E0E29}"/>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7C49F34B-ECD5-4D36-81E7-5D3D6E8983CE}"/>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198227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2790EFF7-D8EE-44ED-A1AA-A21E2FA3E1CE}"/>
              </a:ext>
            </a:extLst>
          </p:cNvPr>
          <p:cNvPicPr>
            <a:picLocks noChangeAspect="1"/>
          </p:cNvPicPr>
          <p:nvPr/>
        </p:nvPicPr>
        <p:blipFill>
          <a:blip r:embed="rId2"/>
          <a:stretch>
            <a:fillRect/>
          </a:stretch>
        </p:blipFill>
        <p:spPr>
          <a:xfrm>
            <a:off x="127000" y="1524000"/>
            <a:ext cx="8890000" cy="16977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A0D8A15-DFD0-444C-B8A0-23FD0CFA4DA5}"/>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160C16F-8667-477E-8500-1BF2FB942CCD}"/>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291447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D1B76CA9-6ABF-4E29-90D9-B44F654AC63A}"/>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8297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7" name="Image 6">
            <a:extLst>
              <a:ext uri="{FF2B5EF4-FFF2-40B4-BE49-F238E27FC236}">
                <a16:creationId xmlns:a16="http://schemas.microsoft.com/office/drawing/2014/main" id="{B0244E92-0187-46C9-A437-A95D822465FA}"/>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5BD50123-2F35-4F65-9887-89C68B788532}"/>
              </a:ext>
            </a:extLst>
          </p:cNvPr>
          <p:cNvPicPr>
            <a:picLocks noChangeAspect="1"/>
          </p:cNvPicPr>
          <p:nvPr/>
        </p:nvPicPr>
        <p:blipFill>
          <a:blip r:embed="rId3"/>
          <a:stretch>
            <a:fillRect/>
          </a:stretch>
        </p:blipFill>
        <p:spPr>
          <a:xfrm>
            <a:off x="4754008" y="2349500"/>
            <a:ext cx="4200508" cy="3572566"/>
          </a:xfrm>
          <a:prstGeom prst="rect">
            <a:avLst/>
          </a:prstGeom>
        </p:spPr>
      </p:pic>
    </p:spTree>
    <p:extLst>
      <p:ext uri="{BB962C8B-B14F-4D97-AF65-F5344CB8AC3E}">
        <p14:creationId xmlns:p14="http://schemas.microsoft.com/office/powerpoint/2010/main" val="250035980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5686</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700</cp:revision>
  <cp:lastPrinted>2012-02-01T10:00:25Z</cp:lastPrinted>
  <dcterms:created xsi:type="dcterms:W3CDTF">2010-04-23T15:09:35Z</dcterms:created>
  <dcterms:modified xsi:type="dcterms:W3CDTF">2020-07-03T13:19:14Z</dcterms:modified>
</cp:coreProperties>
</file>