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458"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03/08/2020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19E2D61A-D727-4B23-83C7-7210B6F22720}"/>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4B27D6FC-B1FD-4594-93E9-8254799CAFD9}"/>
              </a:ext>
            </a:extLst>
          </p:cNvPr>
          <p:cNvPicPr>
            <a:picLocks noChangeAspect="1"/>
          </p:cNvPicPr>
          <p:nvPr/>
        </p:nvPicPr>
        <p:blipFill>
          <a:blip r:embed="rId3"/>
          <a:stretch>
            <a:fillRect/>
          </a:stretch>
        </p:blipFill>
        <p:spPr>
          <a:xfrm>
            <a:off x="4745807" y="2349500"/>
            <a:ext cx="4212701" cy="3569208"/>
          </a:xfrm>
          <a:prstGeom prst="rect">
            <a:avLst/>
          </a:prstGeom>
        </p:spPr>
      </p:pic>
    </p:spTree>
    <p:extLst>
      <p:ext uri="{BB962C8B-B14F-4D97-AF65-F5344CB8AC3E}">
        <p14:creationId xmlns:p14="http://schemas.microsoft.com/office/powerpoint/2010/main" val="432553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D7C62A4D-1950-4881-BD50-5C093E6A1D54}"/>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219651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547B232A-2222-4B04-94AB-92D9DF987536}"/>
              </a:ext>
            </a:extLst>
          </p:cNvPr>
          <p:cNvPicPr>
            <a:picLocks noChangeAspect="1"/>
          </p:cNvPicPr>
          <p:nvPr/>
        </p:nvPicPr>
        <p:blipFill>
          <a:blip r:embed="rId2"/>
          <a:stretch>
            <a:fillRect/>
          </a:stretch>
        </p:blipFill>
        <p:spPr>
          <a:xfrm>
            <a:off x="821812" y="1270000"/>
            <a:ext cx="7382896" cy="5029200"/>
          </a:xfrm>
          <a:prstGeom prst="rect">
            <a:avLst/>
          </a:prstGeom>
        </p:spPr>
      </p:pic>
    </p:spTree>
    <p:extLst>
      <p:ext uri="{BB962C8B-B14F-4D97-AF65-F5344CB8AC3E}">
        <p14:creationId xmlns:p14="http://schemas.microsoft.com/office/powerpoint/2010/main" val="90866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7" name="Image 6">
            <a:extLst>
              <a:ext uri="{FF2B5EF4-FFF2-40B4-BE49-F238E27FC236}">
                <a16:creationId xmlns:a16="http://schemas.microsoft.com/office/drawing/2014/main" id="{37D047F3-81E9-4357-B9E3-83526FEEC232}"/>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A6FA2961-7BD5-4919-AD6D-23D49FC81CBF}"/>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941275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7" name="Image 6">
            <a:extLst>
              <a:ext uri="{FF2B5EF4-FFF2-40B4-BE49-F238E27FC236}">
                <a16:creationId xmlns:a16="http://schemas.microsoft.com/office/drawing/2014/main" id="{72D1ED0E-0A9D-47AF-A534-B614D22B3E49}"/>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8" name="Image 7">
            <a:extLst>
              <a:ext uri="{FF2B5EF4-FFF2-40B4-BE49-F238E27FC236}">
                <a16:creationId xmlns:a16="http://schemas.microsoft.com/office/drawing/2014/main" id="{03AD720E-D129-479F-B725-85069F897A03}"/>
              </a:ext>
            </a:extLst>
          </p:cNvPr>
          <p:cNvPicPr>
            <a:picLocks noChangeAspect="1"/>
          </p:cNvPicPr>
          <p:nvPr/>
        </p:nvPicPr>
        <p:blipFill>
          <a:blip r:embed="rId3"/>
          <a:stretch>
            <a:fillRect/>
          </a:stretch>
        </p:blipFill>
        <p:spPr>
          <a:xfrm>
            <a:off x="4749800" y="2346142"/>
            <a:ext cx="4206605" cy="3572566"/>
          </a:xfrm>
          <a:prstGeom prst="rect">
            <a:avLst/>
          </a:prstGeom>
        </p:spPr>
      </p:pic>
    </p:spTree>
    <p:extLst>
      <p:ext uri="{BB962C8B-B14F-4D97-AF65-F5344CB8AC3E}">
        <p14:creationId xmlns:p14="http://schemas.microsoft.com/office/powerpoint/2010/main" val="127415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E746D529-885D-4B88-A6D3-826220D13401}"/>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64761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222935C6-9C46-44AB-ABEB-0DAC95DD1770}"/>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006422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7" name="Image 6">
            <a:extLst>
              <a:ext uri="{FF2B5EF4-FFF2-40B4-BE49-F238E27FC236}">
                <a16:creationId xmlns:a16="http://schemas.microsoft.com/office/drawing/2014/main" id="{10D25F98-2C17-44BA-9A87-0E4D29201D0C}"/>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B9A255E3-E003-40F3-816B-4172B66FAA15}"/>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51236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3959EBF8-A84A-4423-9C10-51CFD085D3AD}"/>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374177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C4EBD79C-6888-4CDF-947A-03D64827CFC8}"/>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137391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7" name="Image 6">
            <a:extLst>
              <a:ext uri="{FF2B5EF4-FFF2-40B4-BE49-F238E27FC236}">
                <a16:creationId xmlns:a16="http://schemas.microsoft.com/office/drawing/2014/main" id="{C9AA3D29-B68F-4930-9464-13A2EE3D9820}"/>
              </a:ext>
            </a:extLst>
          </p:cNvPr>
          <p:cNvPicPr>
            <a:picLocks noChangeAspect="1"/>
          </p:cNvPicPr>
          <p:nvPr/>
        </p:nvPicPr>
        <p:blipFill>
          <a:blip r:embed="rId2"/>
          <a:stretch>
            <a:fillRect/>
          </a:stretch>
        </p:blipFill>
        <p:spPr>
          <a:xfrm>
            <a:off x="4749801" y="2349500"/>
            <a:ext cx="4200508" cy="3578662"/>
          </a:xfrm>
          <a:prstGeom prst="rect">
            <a:avLst/>
          </a:prstGeom>
        </p:spPr>
      </p:pic>
      <p:pic>
        <p:nvPicPr>
          <p:cNvPr id="8" name="Image 7">
            <a:extLst>
              <a:ext uri="{FF2B5EF4-FFF2-40B4-BE49-F238E27FC236}">
                <a16:creationId xmlns:a16="http://schemas.microsoft.com/office/drawing/2014/main" id="{F5BC5943-330D-4B27-898B-45CE2A885C84}"/>
              </a:ext>
            </a:extLst>
          </p:cNvPr>
          <p:cNvPicPr>
            <a:picLocks noChangeAspect="1"/>
          </p:cNvPicPr>
          <p:nvPr/>
        </p:nvPicPr>
        <p:blipFill>
          <a:blip r:embed="rId3"/>
          <a:stretch>
            <a:fillRect/>
          </a:stretch>
        </p:blipFill>
        <p:spPr>
          <a:xfrm>
            <a:off x="240428" y="2349500"/>
            <a:ext cx="4200508" cy="3572566"/>
          </a:xfrm>
          <a:prstGeom prst="rect">
            <a:avLst/>
          </a:prstGeom>
        </p:spPr>
      </p:pic>
    </p:spTree>
    <p:extLst>
      <p:ext uri="{BB962C8B-B14F-4D97-AF65-F5344CB8AC3E}">
        <p14:creationId xmlns:p14="http://schemas.microsoft.com/office/powerpoint/2010/main" val="2866289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F54B269-C51A-491D-9F54-814583B1AD2C}"/>
              </a:ext>
            </a:extLst>
          </p:cNvPr>
          <p:cNvPicPr>
            <a:picLocks noChangeAspect="1"/>
          </p:cNvPicPr>
          <p:nvPr/>
        </p:nvPicPr>
        <p:blipFill>
          <a:blip r:embed="rId2"/>
          <a:stretch>
            <a:fillRect/>
          </a:stretch>
        </p:blipFill>
        <p:spPr>
          <a:xfrm>
            <a:off x="127000" y="1524000"/>
            <a:ext cx="8890000" cy="169777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FCC942D-D312-4E15-AA90-4478E5E3CE20}"/>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88066B7-D309-449B-965A-9E908BA977CD}"/>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21227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AB819C81-FD43-4D58-B1BA-0F03414A8C7B}"/>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89146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7" name="Image 6">
            <a:extLst>
              <a:ext uri="{FF2B5EF4-FFF2-40B4-BE49-F238E27FC236}">
                <a16:creationId xmlns:a16="http://schemas.microsoft.com/office/drawing/2014/main" id="{FBF3885F-0919-4B49-B5BC-416D4D8A945A}"/>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1FDE50A9-376F-4BCC-804B-5E5858CAD2E1}"/>
              </a:ext>
            </a:extLst>
          </p:cNvPr>
          <p:cNvPicPr>
            <a:picLocks noChangeAspect="1"/>
          </p:cNvPicPr>
          <p:nvPr/>
        </p:nvPicPr>
        <p:blipFill>
          <a:blip r:embed="rId3"/>
          <a:stretch>
            <a:fillRect/>
          </a:stretch>
        </p:blipFill>
        <p:spPr>
          <a:xfrm>
            <a:off x="4749800" y="2349500"/>
            <a:ext cx="4206605" cy="3569208"/>
          </a:xfrm>
          <a:prstGeom prst="rect">
            <a:avLst/>
          </a:prstGeom>
        </p:spPr>
      </p:pic>
    </p:spTree>
    <p:extLst>
      <p:ext uri="{BB962C8B-B14F-4D97-AF65-F5344CB8AC3E}">
        <p14:creationId xmlns:p14="http://schemas.microsoft.com/office/powerpoint/2010/main" val="378301229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GBPCHF - Historical &amp; Planned</vt:lpstr>
      <vt:lpstr>GBPCHF - Synthesis</vt:lpstr>
      <vt:lpstr>GBPCHF - 2019</vt:lpstr>
      <vt:lpstr>GBPCHF - 2020</vt:lpstr>
      <vt:lpstr>JPYCHF - Historical &amp; Planned</vt:lpstr>
      <vt:lpstr>JPYCHF - Synthesis</vt:lpstr>
      <vt:lpstr>JPYCHF - 2020</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2020-08-03T15:11:23Z</dcterms:modified>
</cp:coreProperties>
</file>