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456" r:id="rId13"/>
    <p:sldId id="501" r:id="rId14"/>
    <p:sldId id="503" r:id="rId15"/>
    <p:sldId id="504" r:id="rId16"/>
    <p:sldId id="459" r:id="rId17"/>
    <p:sldId id="505" r:id="rId18"/>
    <p:sldId id="507" r:id="rId19"/>
    <p:sldId id="458" r:id="rId20"/>
    <p:sldId id="508"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01/09/2020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10" name="Image 9">
            <a:extLst>
              <a:ext uri="{FF2B5EF4-FFF2-40B4-BE49-F238E27FC236}">
                <a16:creationId xmlns:a16="http://schemas.microsoft.com/office/drawing/2014/main" id="{1A8A7363-AE9E-4FDD-A31E-EABDA9FE538E}"/>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12" name="Image 11">
            <a:extLst>
              <a:ext uri="{FF2B5EF4-FFF2-40B4-BE49-F238E27FC236}">
                <a16:creationId xmlns:a16="http://schemas.microsoft.com/office/drawing/2014/main" id="{E1ED16A0-FA66-4F7F-A015-6E0687E57F42}"/>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729729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6EFFBEFB-9E52-44E6-9207-EB15B4EF2145}"/>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677071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7" name="Image 6">
            <a:extLst>
              <a:ext uri="{FF2B5EF4-FFF2-40B4-BE49-F238E27FC236}">
                <a16:creationId xmlns:a16="http://schemas.microsoft.com/office/drawing/2014/main" id="{1606ED19-E354-4D68-A23E-29B7373765E2}"/>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692129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10" name="Image 9">
            <a:extLst>
              <a:ext uri="{FF2B5EF4-FFF2-40B4-BE49-F238E27FC236}">
                <a16:creationId xmlns:a16="http://schemas.microsoft.com/office/drawing/2014/main" id="{727B63E6-95D1-4957-823C-36335BE85818}"/>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2" name="Image 11">
            <a:extLst>
              <a:ext uri="{FF2B5EF4-FFF2-40B4-BE49-F238E27FC236}">
                <a16:creationId xmlns:a16="http://schemas.microsoft.com/office/drawing/2014/main" id="{E6C83575-D573-4775-9887-6988D7C140C2}"/>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205353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18" name="Image 17">
            <a:extLst>
              <a:ext uri="{FF2B5EF4-FFF2-40B4-BE49-F238E27FC236}">
                <a16:creationId xmlns:a16="http://schemas.microsoft.com/office/drawing/2014/main" id="{B4BEB0CD-9405-4AD1-BF59-A7068E0032D0}"/>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20" name="Image 19">
            <a:extLst>
              <a:ext uri="{FF2B5EF4-FFF2-40B4-BE49-F238E27FC236}">
                <a16:creationId xmlns:a16="http://schemas.microsoft.com/office/drawing/2014/main" id="{3A2F59B0-7D0B-4C94-A424-14489D4CE6A1}"/>
              </a:ext>
            </a:extLst>
          </p:cNvPr>
          <p:cNvPicPr>
            <a:picLocks noChangeAspect="1"/>
          </p:cNvPicPr>
          <p:nvPr/>
        </p:nvPicPr>
        <p:blipFill>
          <a:blip r:embed="rId3"/>
          <a:stretch>
            <a:fillRect/>
          </a:stretch>
        </p:blipFill>
        <p:spPr>
          <a:xfrm>
            <a:off x="4749802" y="2349500"/>
            <a:ext cx="4200508" cy="3569208"/>
          </a:xfrm>
          <a:prstGeom prst="rect">
            <a:avLst/>
          </a:prstGeom>
        </p:spPr>
      </p:pic>
    </p:spTree>
    <p:extLst>
      <p:ext uri="{BB962C8B-B14F-4D97-AF65-F5344CB8AC3E}">
        <p14:creationId xmlns:p14="http://schemas.microsoft.com/office/powerpoint/2010/main" val="3311771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F61ADBC9-EDA7-4554-BB06-02CAB81C2F4E}"/>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813265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7" name="Image 6">
            <a:extLst>
              <a:ext uri="{FF2B5EF4-FFF2-40B4-BE49-F238E27FC236}">
                <a16:creationId xmlns:a16="http://schemas.microsoft.com/office/drawing/2014/main" id="{F891CF54-E288-4BFE-AA08-D9DD743AA62B}"/>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148692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10" name="Image 9">
            <a:extLst>
              <a:ext uri="{FF2B5EF4-FFF2-40B4-BE49-F238E27FC236}">
                <a16:creationId xmlns:a16="http://schemas.microsoft.com/office/drawing/2014/main" id="{FBCD1F4E-8058-45D6-A097-EEE65442BFAB}"/>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2" name="Image 11">
            <a:extLst>
              <a:ext uri="{FF2B5EF4-FFF2-40B4-BE49-F238E27FC236}">
                <a16:creationId xmlns:a16="http://schemas.microsoft.com/office/drawing/2014/main" id="{F832EEA5-B5B7-4E70-88C3-BC3687C216F8}"/>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4068539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8CE5E88A-632B-4DAC-BF43-E02F432A3ECA}"/>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109555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7" name="Image 6">
            <a:extLst>
              <a:ext uri="{FF2B5EF4-FFF2-40B4-BE49-F238E27FC236}">
                <a16:creationId xmlns:a16="http://schemas.microsoft.com/office/drawing/2014/main" id="{D87F3269-6A00-4C50-88A3-BCD279361350}"/>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2539408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10" name="Image 9">
            <a:extLst>
              <a:ext uri="{FF2B5EF4-FFF2-40B4-BE49-F238E27FC236}">
                <a16:creationId xmlns:a16="http://schemas.microsoft.com/office/drawing/2014/main" id="{CE261360-7E18-493C-BC03-F84BB0047D4A}"/>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2" name="Image 11">
            <a:extLst>
              <a:ext uri="{FF2B5EF4-FFF2-40B4-BE49-F238E27FC236}">
                <a16:creationId xmlns:a16="http://schemas.microsoft.com/office/drawing/2014/main" id="{0D028254-B83B-45B3-A256-A1A10B7A8089}"/>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730981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55EEBBA-2051-409C-8FF8-DFAB373F3535}"/>
              </a:ext>
            </a:extLst>
          </p:cNvPr>
          <p:cNvPicPr>
            <a:picLocks noChangeAspect="1"/>
          </p:cNvPicPr>
          <p:nvPr/>
        </p:nvPicPr>
        <p:blipFill>
          <a:blip r:embed="rId2"/>
          <a:stretch>
            <a:fillRect/>
          </a:stretch>
        </p:blipFill>
        <p:spPr>
          <a:xfrm>
            <a:off x="127000" y="1524000"/>
            <a:ext cx="8890000" cy="169777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DD5AF606-821E-4228-B088-3C823936A548}"/>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492121C5-40FA-40B5-928D-84CC23621ADE}"/>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218464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7" name="Image 6">
            <a:extLst>
              <a:ext uri="{FF2B5EF4-FFF2-40B4-BE49-F238E27FC236}">
                <a16:creationId xmlns:a16="http://schemas.microsoft.com/office/drawing/2014/main" id="{BD459B1F-8676-49C2-BF87-A663C919BC6C}"/>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766162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10" name="Image 9">
            <a:extLst>
              <a:ext uri="{FF2B5EF4-FFF2-40B4-BE49-F238E27FC236}">
                <a16:creationId xmlns:a16="http://schemas.microsoft.com/office/drawing/2014/main" id="{E4D6DDB6-4FB3-490F-9431-F0E5CD831030}"/>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2" name="Image 11">
            <a:extLst>
              <a:ext uri="{FF2B5EF4-FFF2-40B4-BE49-F238E27FC236}">
                <a16:creationId xmlns:a16="http://schemas.microsoft.com/office/drawing/2014/main" id="{F2C7B322-3539-41ED-9E33-418304294239}"/>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81104181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5682</TotalTime>
  <Words>665</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GBPCHF - Historical &amp; Planned</vt:lpstr>
      <vt:lpstr>GBPCHF - Synthesis</vt:lpstr>
      <vt:lpstr>GBPCHF - 2019</vt:lpstr>
      <vt:lpstr>GBPCHF - 2020</vt:lpstr>
      <vt:lpstr>JPYCHF - Historical &amp; Planned</vt:lpstr>
      <vt:lpstr>JPYCHF - Synthesis</vt:lpstr>
      <vt:lpstr>JPYCHF - 2020</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700</cp:revision>
  <cp:lastPrinted>2012-02-01T10:00:25Z</cp:lastPrinted>
  <dcterms:created xsi:type="dcterms:W3CDTF">2010-04-23T15:09:35Z</dcterms:created>
  <dcterms:modified xsi:type="dcterms:W3CDTF">2020-09-01T12:00:40Z</dcterms:modified>
</cp:coreProperties>
</file>