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459" r:id="rId17"/>
    <p:sldId id="505" r:id="rId18"/>
    <p:sldId id="507" r:id="rId19"/>
    <p:sldId id="458" r:id="rId20"/>
    <p:sldId id="508"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05/10/2020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10/5/2020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10/5/2020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10/5/2020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10/5/2020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10/5/2020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10/5/2020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10/5/2020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10/5/2020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10/5/2020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10/5/2020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8" name="Image 7">
            <a:extLst>
              <a:ext uri="{FF2B5EF4-FFF2-40B4-BE49-F238E27FC236}">
                <a16:creationId xmlns:a16="http://schemas.microsoft.com/office/drawing/2014/main" id="{23D8DDE9-6E7D-4889-B4BA-FD8580BD075A}"/>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0" name="Image 9">
            <a:extLst>
              <a:ext uri="{FF2B5EF4-FFF2-40B4-BE49-F238E27FC236}">
                <a16:creationId xmlns:a16="http://schemas.microsoft.com/office/drawing/2014/main" id="{7D063C56-4B79-410F-97A4-DF55F8EC411C}"/>
              </a:ext>
            </a:extLst>
          </p:cNvPr>
          <p:cNvPicPr>
            <a:picLocks noChangeAspect="1"/>
          </p:cNvPicPr>
          <p:nvPr/>
        </p:nvPicPr>
        <p:blipFill>
          <a:blip r:embed="rId3"/>
          <a:stretch>
            <a:fillRect/>
          </a:stretch>
        </p:blipFill>
        <p:spPr>
          <a:xfrm>
            <a:off x="4754008" y="2355596"/>
            <a:ext cx="4200508" cy="3563112"/>
          </a:xfrm>
          <a:prstGeom prst="rect">
            <a:avLst/>
          </a:prstGeom>
        </p:spPr>
      </p:pic>
    </p:spTree>
    <p:extLst>
      <p:ext uri="{BB962C8B-B14F-4D97-AF65-F5344CB8AC3E}">
        <p14:creationId xmlns:p14="http://schemas.microsoft.com/office/powerpoint/2010/main" val="183250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26CD8BB7-259C-49AE-BA84-AE1251EEFC21}"/>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477826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6" name="Image 5">
            <a:extLst>
              <a:ext uri="{FF2B5EF4-FFF2-40B4-BE49-F238E27FC236}">
                <a16:creationId xmlns:a16="http://schemas.microsoft.com/office/drawing/2014/main" id="{FE1FC55E-5051-4B55-BD64-9BDD702A0748}"/>
              </a:ext>
            </a:extLst>
          </p:cNvPr>
          <p:cNvPicPr>
            <a:picLocks noChangeAspect="1"/>
          </p:cNvPicPr>
          <p:nvPr/>
        </p:nvPicPr>
        <p:blipFill>
          <a:blip r:embed="rId2"/>
          <a:stretch>
            <a:fillRect/>
          </a:stretch>
        </p:blipFill>
        <p:spPr>
          <a:xfrm>
            <a:off x="825500" y="1270000"/>
            <a:ext cx="7382896" cy="5029200"/>
          </a:xfrm>
          <a:prstGeom prst="rect">
            <a:avLst/>
          </a:prstGeom>
        </p:spPr>
      </p:pic>
    </p:spTree>
    <p:extLst>
      <p:ext uri="{BB962C8B-B14F-4D97-AF65-F5344CB8AC3E}">
        <p14:creationId xmlns:p14="http://schemas.microsoft.com/office/powerpoint/2010/main" val="3915057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8" name="Image 7">
            <a:extLst>
              <a:ext uri="{FF2B5EF4-FFF2-40B4-BE49-F238E27FC236}">
                <a16:creationId xmlns:a16="http://schemas.microsoft.com/office/drawing/2014/main" id="{DC0BC8AF-1467-4A90-93BE-BEE9B1D1632C}"/>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0" name="Image 9">
            <a:extLst>
              <a:ext uri="{FF2B5EF4-FFF2-40B4-BE49-F238E27FC236}">
                <a16:creationId xmlns:a16="http://schemas.microsoft.com/office/drawing/2014/main" id="{132E9DC5-C057-429E-ABC6-6A9771793D4A}"/>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516344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8" name="Image 7">
            <a:extLst>
              <a:ext uri="{FF2B5EF4-FFF2-40B4-BE49-F238E27FC236}">
                <a16:creationId xmlns:a16="http://schemas.microsoft.com/office/drawing/2014/main" id="{2299D780-5AE7-4B49-97CC-148CDCD9A622}"/>
              </a:ext>
            </a:extLst>
          </p:cNvPr>
          <p:cNvPicPr>
            <a:picLocks noChangeAspect="1"/>
          </p:cNvPicPr>
          <p:nvPr/>
        </p:nvPicPr>
        <p:blipFill>
          <a:blip r:embed="rId2"/>
          <a:stretch>
            <a:fillRect/>
          </a:stretch>
        </p:blipFill>
        <p:spPr>
          <a:xfrm>
            <a:off x="4754008" y="2349500"/>
            <a:ext cx="4200508" cy="3569208"/>
          </a:xfrm>
          <a:prstGeom prst="rect">
            <a:avLst/>
          </a:prstGeom>
        </p:spPr>
      </p:pic>
      <p:pic>
        <p:nvPicPr>
          <p:cNvPr id="10" name="Image 9">
            <a:extLst>
              <a:ext uri="{FF2B5EF4-FFF2-40B4-BE49-F238E27FC236}">
                <a16:creationId xmlns:a16="http://schemas.microsoft.com/office/drawing/2014/main" id="{371C6D05-CF91-42CE-8EFA-B02D6BA31730}"/>
              </a:ext>
            </a:extLst>
          </p:cNvPr>
          <p:cNvPicPr>
            <a:picLocks noChangeAspect="1"/>
          </p:cNvPicPr>
          <p:nvPr/>
        </p:nvPicPr>
        <p:blipFill>
          <a:blip r:embed="rId3"/>
          <a:stretch>
            <a:fillRect/>
          </a:stretch>
        </p:blipFill>
        <p:spPr>
          <a:xfrm>
            <a:off x="240428" y="2349500"/>
            <a:ext cx="4200508" cy="3569208"/>
          </a:xfrm>
          <a:prstGeom prst="rect">
            <a:avLst/>
          </a:prstGeom>
        </p:spPr>
      </p:pic>
    </p:spTree>
    <p:extLst>
      <p:ext uri="{BB962C8B-B14F-4D97-AF65-F5344CB8AC3E}">
        <p14:creationId xmlns:p14="http://schemas.microsoft.com/office/powerpoint/2010/main" val="335784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24A8A84B-86D9-4C33-9821-FE0FE01D1314}"/>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362052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9" name="Image 8">
            <a:extLst>
              <a:ext uri="{FF2B5EF4-FFF2-40B4-BE49-F238E27FC236}">
                <a16:creationId xmlns:a16="http://schemas.microsoft.com/office/drawing/2014/main" id="{00B372F6-AEBF-4E27-809F-2AF06A57B007}"/>
              </a:ext>
            </a:extLst>
          </p:cNvPr>
          <p:cNvPicPr>
            <a:picLocks noChangeAspect="1"/>
          </p:cNvPicPr>
          <p:nvPr/>
        </p:nvPicPr>
        <p:blipFill>
          <a:blip r:embed="rId2"/>
          <a:stretch>
            <a:fillRect/>
          </a:stretch>
        </p:blipFill>
        <p:spPr>
          <a:xfrm>
            <a:off x="825502" y="1270000"/>
            <a:ext cx="7379208" cy="5029200"/>
          </a:xfrm>
          <a:prstGeom prst="rect">
            <a:avLst/>
          </a:prstGeom>
        </p:spPr>
      </p:pic>
    </p:spTree>
    <p:extLst>
      <p:ext uri="{BB962C8B-B14F-4D97-AF65-F5344CB8AC3E}">
        <p14:creationId xmlns:p14="http://schemas.microsoft.com/office/powerpoint/2010/main" val="2014628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8" name="Image 7">
            <a:extLst>
              <a:ext uri="{FF2B5EF4-FFF2-40B4-BE49-F238E27FC236}">
                <a16:creationId xmlns:a16="http://schemas.microsoft.com/office/drawing/2014/main" id="{0155C2DD-5F36-42CD-B513-52A2C39EE4B2}"/>
              </a:ext>
            </a:extLst>
          </p:cNvPr>
          <p:cNvPicPr>
            <a:picLocks noChangeAspect="1"/>
          </p:cNvPicPr>
          <p:nvPr/>
        </p:nvPicPr>
        <p:blipFill>
          <a:blip r:embed="rId2"/>
          <a:stretch>
            <a:fillRect/>
          </a:stretch>
        </p:blipFill>
        <p:spPr>
          <a:xfrm>
            <a:off x="236221" y="2349501"/>
            <a:ext cx="4204716" cy="3569208"/>
          </a:xfrm>
          <a:prstGeom prst="rect">
            <a:avLst/>
          </a:prstGeom>
        </p:spPr>
      </p:pic>
      <p:pic>
        <p:nvPicPr>
          <p:cNvPr id="10" name="Image 9">
            <a:extLst>
              <a:ext uri="{FF2B5EF4-FFF2-40B4-BE49-F238E27FC236}">
                <a16:creationId xmlns:a16="http://schemas.microsoft.com/office/drawing/2014/main" id="{7D5A3701-F388-4474-A9A7-A607EBFFC176}"/>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244348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64100D43-A451-4D64-9E0C-9FCCAE5E367D}"/>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847122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6" name="Image 5">
            <a:extLst>
              <a:ext uri="{FF2B5EF4-FFF2-40B4-BE49-F238E27FC236}">
                <a16:creationId xmlns:a16="http://schemas.microsoft.com/office/drawing/2014/main" id="{3053719A-36C3-4B31-8704-C29278BF3479}"/>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05219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8" name="Image 7">
            <a:extLst>
              <a:ext uri="{FF2B5EF4-FFF2-40B4-BE49-F238E27FC236}">
                <a16:creationId xmlns:a16="http://schemas.microsoft.com/office/drawing/2014/main" id="{4941517F-2091-4B05-8C87-3B0BEB92871C}"/>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0" name="Image 9">
            <a:extLst>
              <a:ext uri="{FF2B5EF4-FFF2-40B4-BE49-F238E27FC236}">
                <a16:creationId xmlns:a16="http://schemas.microsoft.com/office/drawing/2014/main" id="{12FE812C-817B-4A5B-819A-815BCBB06304}"/>
              </a:ext>
            </a:extLst>
          </p:cNvPr>
          <p:cNvPicPr>
            <a:picLocks noChangeAspect="1"/>
          </p:cNvPicPr>
          <p:nvPr/>
        </p:nvPicPr>
        <p:blipFill>
          <a:blip r:embed="rId3"/>
          <a:stretch>
            <a:fillRect/>
          </a:stretch>
        </p:blipFill>
        <p:spPr>
          <a:xfrm>
            <a:off x="4749799" y="2349500"/>
            <a:ext cx="4206605" cy="3569208"/>
          </a:xfrm>
          <a:prstGeom prst="rect">
            <a:avLst/>
          </a:prstGeom>
        </p:spPr>
      </p:pic>
    </p:spTree>
    <p:extLst>
      <p:ext uri="{BB962C8B-B14F-4D97-AF65-F5344CB8AC3E}">
        <p14:creationId xmlns:p14="http://schemas.microsoft.com/office/powerpoint/2010/main" val="464424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3A3CFB5-F1B1-4FB1-9BAC-9F5E9640A5A6}"/>
              </a:ext>
            </a:extLst>
          </p:cNvPr>
          <p:cNvPicPr>
            <a:picLocks noChangeAspect="1"/>
          </p:cNvPicPr>
          <p:nvPr/>
        </p:nvPicPr>
        <p:blipFill>
          <a:blip r:embed="rId2"/>
          <a:stretch>
            <a:fillRect/>
          </a:stretch>
        </p:blipFill>
        <p:spPr>
          <a:xfrm>
            <a:off x="127000" y="1524000"/>
            <a:ext cx="8890000" cy="169777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230B0C1-9AEC-4363-8A79-71922ECABF34}"/>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BBBB22A7-3EDE-4034-B37E-0EE42BBA36AC}"/>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353673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6" name="Image 5">
            <a:extLst>
              <a:ext uri="{FF2B5EF4-FFF2-40B4-BE49-F238E27FC236}">
                <a16:creationId xmlns:a16="http://schemas.microsoft.com/office/drawing/2014/main" id="{BA7D8380-E350-4D26-AB44-A2A7F1273720}"/>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1140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8" name="Image 7">
            <a:extLst>
              <a:ext uri="{FF2B5EF4-FFF2-40B4-BE49-F238E27FC236}">
                <a16:creationId xmlns:a16="http://schemas.microsoft.com/office/drawing/2014/main" id="{181743A7-8E9C-487E-A107-3B6E3FA0000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10" name="Image 9">
            <a:extLst>
              <a:ext uri="{FF2B5EF4-FFF2-40B4-BE49-F238E27FC236}">
                <a16:creationId xmlns:a16="http://schemas.microsoft.com/office/drawing/2014/main" id="{2490DA52-CB5A-463C-A5E5-BF82FD4842D2}"/>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07435946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5694</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GBPCHF - Historical &amp; Planned</vt:lpstr>
      <vt:lpstr>GBPCHF - Synthesis</vt:lpstr>
      <vt:lpstr>GBPCHF - 2019</vt:lpstr>
      <vt:lpstr>GBPCHF - 2020</vt:lpstr>
      <vt:lpstr>JPYCHF - Historical &amp; Planned</vt:lpstr>
      <vt:lpstr>JPYCHF - Synthesis</vt:lpstr>
      <vt:lpstr>JPYCHF - 2020</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701</cp:revision>
  <cp:lastPrinted>2012-02-01T10:00:25Z</cp:lastPrinted>
  <dcterms:created xsi:type="dcterms:W3CDTF">2010-04-23T15:09:35Z</dcterms:created>
  <dcterms:modified xsi:type="dcterms:W3CDTF">2020-10-05T08:49:56Z</dcterms:modified>
</cp:coreProperties>
</file>